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Poppins"/>
      <p:regular r:id="rId56"/>
      <p:bold r:id="rId57"/>
      <p:italic r:id="rId58"/>
      <p:boldItalic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860FC75-79AC-4D6B-8F21-17C673A628B6}">
  <a:tblStyle styleId="{C860FC75-79AC-4D6B-8F21-17C673A628B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3A0447-3EC0-4C8B-BC64-4030CB3F099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4.xml"/><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oppins-bold.fntdata"/><Relationship Id="rId12" Type="http://schemas.openxmlformats.org/officeDocument/2006/relationships/slide" Target="slides/slide6.xml"/><Relationship Id="rId56" Type="http://schemas.openxmlformats.org/officeDocument/2006/relationships/font" Target="fonts/Poppins-regular.fntdata"/><Relationship Id="rId15" Type="http://schemas.openxmlformats.org/officeDocument/2006/relationships/slide" Target="slides/slide9.xml"/><Relationship Id="rId59" Type="http://schemas.openxmlformats.org/officeDocument/2006/relationships/font" Target="fonts/Poppins-boldItalic.fntdata"/><Relationship Id="rId14" Type="http://schemas.openxmlformats.org/officeDocument/2006/relationships/slide" Target="slides/slide8.xml"/><Relationship Id="rId58" Type="http://schemas.openxmlformats.org/officeDocument/2006/relationships/font" Target="fonts/Poppi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5dbfab6ace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5dbfab6ace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ec5d906314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2ec5d906314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ec932bbdb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ec932bbdb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ec5d90631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ec5d90631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db0f9523dd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db0f9523dd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ec4f2697fe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ec4f2697fe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ec4f2697f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ec4f2697f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2ec4f2697f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2ec4f2697f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2ec4f2697f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2ec4f2697f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ec4f2697f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ec4f2697f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ec4f2697fe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ec4f2697fe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dd0c7d16c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dd0c7d16c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ec4f2697fe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ec4f2697fe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162257e8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162257e8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9" name="Shape 1289"/>
        <p:cNvGrpSpPr/>
        <p:nvPr/>
      </p:nvGrpSpPr>
      <p:grpSpPr>
        <a:xfrm>
          <a:off x="0" y="0"/>
          <a:ext cx="0" cy="0"/>
          <a:chOff x="0" y="0"/>
          <a:chExt cx="0" cy="0"/>
        </a:xfrm>
      </p:grpSpPr>
      <p:sp>
        <p:nvSpPr>
          <p:cNvPr id="1290" name="Google Shape;1290;g2162257e80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1" name="Google Shape;1291;g2162257e80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ec4f2697fe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ec4f2697fe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2ebf729ac5a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2ebf729ac5a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Michelle</a:t>
            </a:r>
            <a:endParaRPr/>
          </a:p>
          <a:p>
            <a:pPr indent="0" lvl="0" marL="0" rtl="0" algn="l">
              <a:spcBef>
                <a:spcPts val="0"/>
              </a:spcBef>
              <a:spcAft>
                <a:spcPts val="0"/>
              </a:spcAft>
              <a:buNone/>
            </a:pPr>
            <a:r>
              <a:rPr lang="en"/>
              <a:t>Mitigation</a:t>
            </a:r>
            <a:r>
              <a:rPr lang="en"/>
              <a:t> </a:t>
            </a:r>
            <a:r>
              <a:rPr lang="en"/>
              <a:t>strategies</a:t>
            </a:r>
            <a:r>
              <a:rPr lang="en"/>
              <a:t> - simran and fransisico </a:t>
            </a:r>
            <a:endParaRPr/>
          </a:p>
          <a:p>
            <a:pPr indent="0" lvl="0" marL="0" rtl="0" algn="l">
              <a:spcBef>
                <a:spcPts val="0"/>
              </a:spcBef>
              <a:spcAft>
                <a:spcPts val="0"/>
              </a:spcAft>
              <a:buNone/>
            </a:pPr>
            <a:r>
              <a:rPr lang="en"/>
              <a:t>Rahul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ec4f2697fe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ec4f2697fe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ec4f2697fe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ec4f2697fe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2ec4f2697fe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2ec4f2697fe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2ec5d906314_8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2ec5d906314_8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ec5d906314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ec5d906314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2ec5d90631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2ec5d90631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2ec5d906314_8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2ec5d906314_8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0" name="Shape 1540"/>
        <p:cNvGrpSpPr/>
        <p:nvPr/>
      </p:nvGrpSpPr>
      <p:grpSpPr>
        <a:xfrm>
          <a:off x="0" y="0"/>
          <a:ext cx="0" cy="0"/>
          <a:chOff x="0" y="0"/>
          <a:chExt cx="0" cy="0"/>
        </a:xfrm>
      </p:grpSpPr>
      <p:sp>
        <p:nvSpPr>
          <p:cNvPr id="1541" name="Google Shape;1541;g2ec5d906314_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2ec5d906314_8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2ec0599277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2ec0599277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3" name="Shape 1553"/>
        <p:cNvGrpSpPr/>
        <p:nvPr/>
      </p:nvGrpSpPr>
      <p:grpSpPr>
        <a:xfrm>
          <a:off x="0" y="0"/>
          <a:ext cx="0" cy="0"/>
          <a:chOff x="0" y="0"/>
          <a:chExt cx="0" cy="0"/>
        </a:xfrm>
      </p:grpSpPr>
      <p:sp>
        <p:nvSpPr>
          <p:cNvPr id="1554" name="Google Shape;1554;g2ec5d906314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2ec5d906314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e013acee2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e013acee2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A scale with an associated probability is assigned to each component of the probability of failure and the consequence of failure. These assigned probabilities are used to calculate the overall risk factor for the project.</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7829f6eb9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7829f6eb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27829f6eb9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27829f6eb9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2ec5d906314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2ec5d906314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g2ebf729ac5a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2ebf729ac5a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e013acee29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e013acee29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e013acee2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e013acee2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7" name="Shape 1907"/>
        <p:cNvGrpSpPr/>
        <p:nvPr/>
      </p:nvGrpSpPr>
      <p:grpSpPr>
        <a:xfrm>
          <a:off x="0" y="0"/>
          <a:ext cx="0" cy="0"/>
          <a:chOff x="0" y="0"/>
          <a:chExt cx="0" cy="0"/>
        </a:xfrm>
      </p:grpSpPr>
      <p:sp>
        <p:nvSpPr>
          <p:cNvPr id="1908" name="Google Shape;1908;g2ec5d906314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9" name="Google Shape;1909;g2ec5d906314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1" name="Shape 2021"/>
        <p:cNvGrpSpPr/>
        <p:nvPr/>
      </p:nvGrpSpPr>
      <p:grpSpPr>
        <a:xfrm>
          <a:off x="0" y="0"/>
          <a:ext cx="0" cy="0"/>
          <a:chOff x="0" y="0"/>
          <a:chExt cx="0" cy="0"/>
        </a:xfrm>
      </p:grpSpPr>
      <p:sp>
        <p:nvSpPr>
          <p:cNvPr id="2022" name="Google Shape;2022;g2ec5d906314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3" name="Google Shape;2023;g2ec5d906314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db0f9523d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db0f9523d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5" name="Shape 2145"/>
        <p:cNvGrpSpPr/>
        <p:nvPr/>
      </p:nvGrpSpPr>
      <p:grpSpPr>
        <a:xfrm>
          <a:off x="0" y="0"/>
          <a:ext cx="0" cy="0"/>
          <a:chOff x="0" y="0"/>
          <a:chExt cx="0" cy="0"/>
        </a:xfrm>
      </p:grpSpPr>
      <p:sp>
        <p:nvSpPr>
          <p:cNvPr id="2146" name="Google Shape;2146;g2ec4f2697fe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7" name="Google Shape;2147;g2ec4f2697fe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g27834c4717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27834c4717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0" name="Shape 2160"/>
        <p:cNvGrpSpPr/>
        <p:nvPr/>
      </p:nvGrpSpPr>
      <p:grpSpPr>
        <a:xfrm>
          <a:off x="0" y="0"/>
          <a:ext cx="0" cy="0"/>
          <a:chOff x="0" y="0"/>
          <a:chExt cx="0" cy="0"/>
        </a:xfrm>
      </p:grpSpPr>
      <p:sp>
        <p:nvSpPr>
          <p:cNvPr id="2161" name="Google Shape;2161;ge013acee29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2" name="Google Shape;2162;ge013acee29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2ebf729ac5a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2ebf729ac5a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4" name="Shape 2234"/>
        <p:cNvGrpSpPr/>
        <p:nvPr/>
      </p:nvGrpSpPr>
      <p:grpSpPr>
        <a:xfrm>
          <a:off x="0" y="0"/>
          <a:ext cx="0" cy="0"/>
          <a:chOff x="0" y="0"/>
          <a:chExt cx="0" cy="0"/>
        </a:xfrm>
      </p:grpSpPr>
      <p:sp>
        <p:nvSpPr>
          <p:cNvPr id="2235" name="Google Shape;2235;g2ebf729ac5a_1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6" name="Google Shape;2236;g2ebf729ac5a_1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g2ebf729ac5a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3" name="Google Shape;2303;g2ebf729ac5a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g2782ea4867f_1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2" name="Google Shape;2312;g2782ea4867f_1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db0f9523dd_0_25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db0f9523dd_0_25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782ea4867f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2782ea4867f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ec5d906314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ec5d906314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ec5d906314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ec5d906314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782ea4867f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782ea4867f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749500" y="864838"/>
            <a:ext cx="4191300" cy="2913300"/>
          </a:xfrm>
          <a:prstGeom prst="rect">
            <a:avLst/>
          </a:prstGeom>
        </p:spPr>
        <p:txBody>
          <a:bodyPr anchorCtr="0" anchor="b" bIns="91425" lIns="91425" spcFirstLastPara="1" rIns="91425" wrap="square" tIns="91425">
            <a:noAutofit/>
          </a:bodyPr>
          <a:lstStyle>
            <a:lvl1pPr lvl="0" rtl="0">
              <a:spcBef>
                <a:spcPts val="0"/>
              </a:spcBef>
              <a:spcAft>
                <a:spcPts val="0"/>
              </a:spcAft>
              <a:buSzPts val="8500"/>
              <a:buNone/>
              <a:defRPr sz="4700"/>
            </a:lvl1pPr>
            <a:lvl2pPr lvl="1" rtl="0">
              <a:spcBef>
                <a:spcPts val="0"/>
              </a:spcBef>
              <a:spcAft>
                <a:spcPts val="0"/>
              </a:spcAft>
              <a:buSzPts val="8500"/>
              <a:buNone/>
              <a:defRPr sz="8500"/>
            </a:lvl2pPr>
            <a:lvl3pPr lvl="2" rtl="0">
              <a:spcBef>
                <a:spcPts val="0"/>
              </a:spcBef>
              <a:spcAft>
                <a:spcPts val="0"/>
              </a:spcAft>
              <a:buSzPts val="8500"/>
              <a:buNone/>
              <a:defRPr sz="8500"/>
            </a:lvl3pPr>
            <a:lvl4pPr lvl="3" rtl="0">
              <a:spcBef>
                <a:spcPts val="0"/>
              </a:spcBef>
              <a:spcAft>
                <a:spcPts val="0"/>
              </a:spcAft>
              <a:buSzPts val="8500"/>
              <a:buNone/>
              <a:defRPr sz="8500"/>
            </a:lvl4pPr>
            <a:lvl5pPr lvl="4" rtl="0">
              <a:spcBef>
                <a:spcPts val="0"/>
              </a:spcBef>
              <a:spcAft>
                <a:spcPts val="0"/>
              </a:spcAft>
              <a:buSzPts val="8500"/>
              <a:buNone/>
              <a:defRPr sz="8500"/>
            </a:lvl5pPr>
            <a:lvl6pPr lvl="5" rtl="0">
              <a:spcBef>
                <a:spcPts val="0"/>
              </a:spcBef>
              <a:spcAft>
                <a:spcPts val="0"/>
              </a:spcAft>
              <a:buSzPts val="8500"/>
              <a:buNone/>
              <a:defRPr sz="8500"/>
            </a:lvl6pPr>
            <a:lvl7pPr lvl="6" rtl="0">
              <a:spcBef>
                <a:spcPts val="0"/>
              </a:spcBef>
              <a:spcAft>
                <a:spcPts val="0"/>
              </a:spcAft>
              <a:buSzPts val="8500"/>
              <a:buNone/>
              <a:defRPr sz="8500"/>
            </a:lvl7pPr>
            <a:lvl8pPr lvl="7" rtl="0">
              <a:spcBef>
                <a:spcPts val="0"/>
              </a:spcBef>
              <a:spcAft>
                <a:spcPts val="0"/>
              </a:spcAft>
              <a:buSzPts val="8500"/>
              <a:buNone/>
              <a:defRPr sz="8500"/>
            </a:lvl8pPr>
            <a:lvl9pPr lvl="8" rtl="0">
              <a:spcBef>
                <a:spcPts val="0"/>
              </a:spcBef>
              <a:spcAft>
                <a:spcPts val="0"/>
              </a:spcAft>
              <a:buSzPts val="8500"/>
              <a:buNone/>
              <a:defRPr sz="8500"/>
            </a:lvl9pPr>
          </a:lstStyle>
          <a:p/>
        </p:txBody>
      </p:sp>
      <p:sp>
        <p:nvSpPr>
          <p:cNvPr id="11" name="Google Shape;11;p2"/>
          <p:cNvSpPr txBox="1"/>
          <p:nvPr>
            <p:ph idx="1" type="subTitle"/>
          </p:nvPr>
        </p:nvSpPr>
        <p:spPr>
          <a:xfrm>
            <a:off x="749500" y="3798000"/>
            <a:ext cx="4191300" cy="46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600"/>
            </a:lvl1pPr>
            <a:lvl2pPr lvl="1" rtl="0">
              <a:lnSpc>
                <a:spcPct val="100000"/>
              </a:lnSpc>
              <a:spcBef>
                <a:spcPts val="0"/>
              </a:spcBef>
              <a:spcAft>
                <a:spcPts val="0"/>
              </a:spcAft>
              <a:buSzPts val="1800"/>
              <a:buFont typeface="Poppins"/>
              <a:buNone/>
              <a:defRPr sz="1800">
                <a:latin typeface="Poppins"/>
                <a:ea typeface="Poppins"/>
                <a:cs typeface="Poppins"/>
                <a:sym typeface="Poppins"/>
              </a:defRPr>
            </a:lvl2pPr>
            <a:lvl3pPr lvl="2" rtl="0">
              <a:lnSpc>
                <a:spcPct val="100000"/>
              </a:lnSpc>
              <a:spcBef>
                <a:spcPts val="0"/>
              </a:spcBef>
              <a:spcAft>
                <a:spcPts val="0"/>
              </a:spcAft>
              <a:buSzPts val="1800"/>
              <a:buFont typeface="Poppins"/>
              <a:buNone/>
              <a:defRPr sz="1800">
                <a:latin typeface="Poppins"/>
                <a:ea typeface="Poppins"/>
                <a:cs typeface="Poppins"/>
                <a:sym typeface="Poppins"/>
              </a:defRPr>
            </a:lvl3pPr>
            <a:lvl4pPr lvl="3" rtl="0">
              <a:lnSpc>
                <a:spcPct val="100000"/>
              </a:lnSpc>
              <a:spcBef>
                <a:spcPts val="0"/>
              </a:spcBef>
              <a:spcAft>
                <a:spcPts val="0"/>
              </a:spcAft>
              <a:buSzPts val="1800"/>
              <a:buFont typeface="Poppins"/>
              <a:buNone/>
              <a:defRPr sz="1800">
                <a:latin typeface="Poppins"/>
                <a:ea typeface="Poppins"/>
                <a:cs typeface="Poppins"/>
                <a:sym typeface="Poppins"/>
              </a:defRPr>
            </a:lvl4pPr>
            <a:lvl5pPr lvl="4" rtl="0">
              <a:lnSpc>
                <a:spcPct val="100000"/>
              </a:lnSpc>
              <a:spcBef>
                <a:spcPts val="0"/>
              </a:spcBef>
              <a:spcAft>
                <a:spcPts val="0"/>
              </a:spcAft>
              <a:buSzPts val="1800"/>
              <a:buFont typeface="Poppins"/>
              <a:buNone/>
              <a:defRPr sz="1800">
                <a:latin typeface="Poppins"/>
                <a:ea typeface="Poppins"/>
                <a:cs typeface="Poppins"/>
                <a:sym typeface="Poppins"/>
              </a:defRPr>
            </a:lvl5pPr>
            <a:lvl6pPr lvl="5" rtl="0">
              <a:lnSpc>
                <a:spcPct val="100000"/>
              </a:lnSpc>
              <a:spcBef>
                <a:spcPts val="0"/>
              </a:spcBef>
              <a:spcAft>
                <a:spcPts val="0"/>
              </a:spcAft>
              <a:buSzPts val="1800"/>
              <a:buFont typeface="Poppins"/>
              <a:buNone/>
              <a:defRPr sz="1800">
                <a:latin typeface="Poppins"/>
                <a:ea typeface="Poppins"/>
                <a:cs typeface="Poppins"/>
                <a:sym typeface="Poppins"/>
              </a:defRPr>
            </a:lvl6pPr>
            <a:lvl7pPr lvl="6" rtl="0">
              <a:lnSpc>
                <a:spcPct val="100000"/>
              </a:lnSpc>
              <a:spcBef>
                <a:spcPts val="0"/>
              </a:spcBef>
              <a:spcAft>
                <a:spcPts val="0"/>
              </a:spcAft>
              <a:buSzPts val="1800"/>
              <a:buFont typeface="Poppins"/>
              <a:buNone/>
              <a:defRPr sz="1800">
                <a:latin typeface="Poppins"/>
                <a:ea typeface="Poppins"/>
                <a:cs typeface="Poppins"/>
                <a:sym typeface="Poppins"/>
              </a:defRPr>
            </a:lvl7pPr>
            <a:lvl8pPr lvl="7" rtl="0">
              <a:lnSpc>
                <a:spcPct val="100000"/>
              </a:lnSpc>
              <a:spcBef>
                <a:spcPts val="0"/>
              </a:spcBef>
              <a:spcAft>
                <a:spcPts val="0"/>
              </a:spcAft>
              <a:buSzPts val="1800"/>
              <a:buFont typeface="Poppins"/>
              <a:buNone/>
              <a:defRPr sz="1800">
                <a:latin typeface="Poppins"/>
                <a:ea typeface="Poppins"/>
                <a:cs typeface="Poppins"/>
                <a:sym typeface="Poppins"/>
              </a:defRPr>
            </a:lvl8pPr>
            <a:lvl9pPr lvl="8" rtl="0">
              <a:lnSpc>
                <a:spcPct val="100000"/>
              </a:lnSpc>
              <a:spcBef>
                <a:spcPts val="0"/>
              </a:spcBef>
              <a:spcAft>
                <a:spcPts val="0"/>
              </a:spcAft>
              <a:buSzPts val="1800"/>
              <a:buFont typeface="Poppins"/>
              <a:buNone/>
              <a:defRPr sz="1800">
                <a:latin typeface="Poppins"/>
                <a:ea typeface="Poppins"/>
                <a:cs typeface="Poppins"/>
                <a:sym typeface="Poppins"/>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1"/>
          <p:cNvSpPr txBox="1"/>
          <p:nvPr>
            <p:ph hasCustomPrompt="1" type="title"/>
          </p:nvPr>
        </p:nvSpPr>
        <p:spPr>
          <a:xfrm>
            <a:off x="713225" y="1772375"/>
            <a:ext cx="4461900" cy="10683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b" bIns="91425" lIns="91425" spcFirstLastPara="1" rIns="91425" wrap="square" tIns="91425">
            <a:noAutofit/>
          </a:bodyPr>
          <a:lstStyle>
            <a:lvl1pPr lvl="0" algn="ctr">
              <a:spcBef>
                <a:spcPts val="0"/>
              </a:spcBef>
              <a:spcAft>
                <a:spcPts val="0"/>
              </a:spcAft>
              <a:buSzPts val="10000"/>
              <a:buNone/>
              <a:defRPr sz="6000">
                <a:solidFill>
                  <a:schemeClr val="lt1"/>
                </a:solidFill>
              </a:defRPr>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47" name="Google Shape;47;p11"/>
          <p:cNvSpPr txBox="1"/>
          <p:nvPr>
            <p:ph idx="1" type="subTitle"/>
          </p:nvPr>
        </p:nvSpPr>
        <p:spPr>
          <a:xfrm>
            <a:off x="713225" y="2940025"/>
            <a:ext cx="4461900" cy="4311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600"/>
            </a:lvl1pPr>
            <a:lvl2pPr lvl="1" algn="ctr">
              <a:spcBef>
                <a:spcPts val="0"/>
              </a:spcBef>
              <a:spcAft>
                <a:spcPts val="0"/>
              </a:spcAft>
              <a:buSzPts val="1200"/>
              <a:buNone/>
              <a:defRPr/>
            </a:lvl2pPr>
            <a:lvl3pPr lvl="2" algn="ctr">
              <a:spcBef>
                <a:spcPts val="0"/>
              </a:spcBef>
              <a:spcAft>
                <a:spcPts val="0"/>
              </a:spcAft>
              <a:buSzPts val="1200"/>
              <a:buNone/>
              <a:defRPr/>
            </a:lvl3pPr>
            <a:lvl4pPr lvl="3" algn="ctr">
              <a:spcBef>
                <a:spcPts val="0"/>
              </a:spcBef>
              <a:spcAft>
                <a:spcPts val="0"/>
              </a:spcAft>
              <a:buSzPts val="1200"/>
              <a:buNone/>
              <a:defRPr/>
            </a:lvl4pPr>
            <a:lvl5pPr lvl="4" algn="ctr">
              <a:spcBef>
                <a:spcPts val="0"/>
              </a:spcBef>
              <a:spcAft>
                <a:spcPts val="0"/>
              </a:spcAft>
              <a:buSzPts val="1200"/>
              <a:buNone/>
              <a:defRPr/>
            </a:lvl5pPr>
            <a:lvl6pPr lvl="5" algn="ctr">
              <a:spcBef>
                <a:spcPts val="0"/>
              </a:spcBef>
              <a:spcAft>
                <a:spcPts val="0"/>
              </a:spcAft>
              <a:buSzPts val="1200"/>
              <a:buNone/>
              <a:defRPr/>
            </a:lvl6pPr>
            <a:lvl7pPr lvl="6" algn="ctr">
              <a:spcBef>
                <a:spcPts val="0"/>
              </a:spcBef>
              <a:spcAft>
                <a:spcPts val="0"/>
              </a:spcAft>
              <a:buSzPts val="1200"/>
              <a:buNone/>
              <a:defRPr/>
            </a:lvl7pPr>
            <a:lvl8pPr lvl="7" algn="ctr">
              <a:spcBef>
                <a:spcPts val="0"/>
              </a:spcBef>
              <a:spcAft>
                <a:spcPts val="0"/>
              </a:spcAft>
              <a:buSzPts val="1200"/>
              <a:buNone/>
              <a:defRPr/>
            </a:lvl8pPr>
            <a:lvl9pPr lvl="8" algn="ctr">
              <a:spcBef>
                <a:spcPts val="0"/>
              </a:spcBef>
              <a:spcAft>
                <a:spcPts val="0"/>
              </a:spcAft>
              <a:buSzPts val="12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9" name="Shape 49"/>
        <p:cNvGrpSpPr/>
        <p:nvPr/>
      </p:nvGrpSpPr>
      <p:grpSpPr>
        <a:xfrm>
          <a:off x="0" y="0"/>
          <a:ext cx="0" cy="0"/>
          <a:chOff x="0" y="0"/>
          <a:chExt cx="0" cy="0"/>
        </a:xfrm>
      </p:grpSpPr>
      <p:sp>
        <p:nvSpPr>
          <p:cNvPr id="50" name="Google Shape;50;p13"/>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2" type="title"/>
          </p:nvPr>
        </p:nvSpPr>
        <p:spPr>
          <a:xfrm>
            <a:off x="1875655" y="1495838"/>
            <a:ext cx="2583900" cy="443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3" name="Google Shape;53;p13"/>
          <p:cNvSpPr txBox="1"/>
          <p:nvPr>
            <p:ph idx="3" type="title"/>
          </p:nvPr>
        </p:nvSpPr>
        <p:spPr>
          <a:xfrm>
            <a:off x="5619380" y="1495838"/>
            <a:ext cx="2583900" cy="4437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4" name="Google Shape;54;p13"/>
          <p:cNvSpPr txBox="1"/>
          <p:nvPr>
            <p:ph idx="1" type="subTitle"/>
          </p:nvPr>
        </p:nvSpPr>
        <p:spPr>
          <a:xfrm>
            <a:off x="1875665" y="1939450"/>
            <a:ext cx="2583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5" name="Google Shape;55;p13"/>
          <p:cNvSpPr txBox="1"/>
          <p:nvPr>
            <p:ph idx="4" type="subTitle"/>
          </p:nvPr>
        </p:nvSpPr>
        <p:spPr>
          <a:xfrm>
            <a:off x="5619390" y="1939450"/>
            <a:ext cx="2583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6" name="Google Shape;56;p13"/>
          <p:cNvSpPr txBox="1"/>
          <p:nvPr>
            <p:ph idx="5" type="title"/>
          </p:nvPr>
        </p:nvSpPr>
        <p:spPr>
          <a:xfrm>
            <a:off x="1875650" y="2869125"/>
            <a:ext cx="2583900" cy="702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7" name="Google Shape;57;p13"/>
          <p:cNvSpPr txBox="1"/>
          <p:nvPr>
            <p:ph idx="6" type="title"/>
          </p:nvPr>
        </p:nvSpPr>
        <p:spPr>
          <a:xfrm>
            <a:off x="5619375" y="2869125"/>
            <a:ext cx="2583900" cy="7023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18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 name="Google Shape;58;p13"/>
          <p:cNvSpPr txBox="1"/>
          <p:nvPr>
            <p:ph idx="7" type="subTitle"/>
          </p:nvPr>
        </p:nvSpPr>
        <p:spPr>
          <a:xfrm>
            <a:off x="1875694" y="3571475"/>
            <a:ext cx="2583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59" name="Google Shape;59;p13"/>
          <p:cNvSpPr txBox="1"/>
          <p:nvPr>
            <p:ph idx="8" type="subTitle"/>
          </p:nvPr>
        </p:nvSpPr>
        <p:spPr>
          <a:xfrm>
            <a:off x="5619395" y="3571475"/>
            <a:ext cx="25839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60" name="Google Shape;60;p13"/>
          <p:cNvSpPr txBox="1"/>
          <p:nvPr>
            <p:ph hasCustomPrompt="1" idx="9" type="title"/>
          </p:nvPr>
        </p:nvSpPr>
        <p:spPr>
          <a:xfrm>
            <a:off x="946600" y="1574300"/>
            <a:ext cx="777300" cy="7758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1" name="Google Shape;61;p13"/>
          <p:cNvSpPr txBox="1"/>
          <p:nvPr>
            <p:ph hasCustomPrompt="1" idx="13" type="title"/>
          </p:nvPr>
        </p:nvSpPr>
        <p:spPr>
          <a:xfrm>
            <a:off x="946600" y="3118750"/>
            <a:ext cx="777300" cy="7758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2" name="Google Shape;62;p13"/>
          <p:cNvSpPr txBox="1"/>
          <p:nvPr>
            <p:ph hasCustomPrompt="1" idx="14" type="title"/>
          </p:nvPr>
        </p:nvSpPr>
        <p:spPr>
          <a:xfrm>
            <a:off x="4679894" y="1574300"/>
            <a:ext cx="777300" cy="7758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63" name="Google Shape;63;p13"/>
          <p:cNvSpPr txBox="1"/>
          <p:nvPr>
            <p:ph hasCustomPrompt="1" idx="15" type="title"/>
          </p:nvPr>
        </p:nvSpPr>
        <p:spPr>
          <a:xfrm>
            <a:off x="4679894" y="3118750"/>
            <a:ext cx="777300" cy="7758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4000"/>
              <a:buNone/>
              <a:defRPr>
                <a:solidFill>
                  <a:schemeClr val="lt1"/>
                </a:solidFill>
              </a:defRPr>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1">
    <p:spTree>
      <p:nvGrpSpPr>
        <p:cNvPr id="64" name="Shape 64"/>
        <p:cNvGrpSpPr/>
        <p:nvPr/>
      </p:nvGrpSpPr>
      <p:grpSpPr>
        <a:xfrm>
          <a:off x="0" y="0"/>
          <a:ext cx="0" cy="0"/>
          <a:chOff x="0" y="0"/>
          <a:chExt cx="0" cy="0"/>
        </a:xfrm>
      </p:grpSpPr>
      <p:sp>
        <p:nvSpPr>
          <p:cNvPr id="65" name="Google Shape;65;p14"/>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713225" y="1298913"/>
            <a:ext cx="3852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4"/>
          <p:cNvSpPr txBox="1"/>
          <p:nvPr>
            <p:ph idx="1" type="body"/>
          </p:nvPr>
        </p:nvSpPr>
        <p:spPr>
          <a:xfrm>
            <a:off x="713225" y="1941388"/>
            <a:ext cx="3852000" cy="1903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sz="1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
  <p:cSld name="CUSTOM_4">
    <p:spTree>
      <p:nvGrpSpPr>
        <p:cNvPr id="68" name="Shape 68"/>
        <p:cNvGrpSpPr/>
        <p:nvPr/>
      </p:nvGrpSpPr>
      <p:grpSpPr>
        <a:xfrm>
          <a:off x="0" y="0"/>
          <a:ext cx="0" cy="0"/>
          <a:chOff x="0" y="0"/>
          <a:chExt cx="0" cy="0"/>
        </a:xfrm>
      </p:grpSpPr>
      <p:sp>
        <p:nvSpPr>
          <p:cNvPr id="69" name="Google Shape;69;p15"/>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txBox="1"/>
          <p:nvPr>
            <p:ph hasCustomPrompt="1" type="title"/>
          </p:nvPr>
        </p:nvSpPr>
        <p:spPr>
          <a:xfrm>
            <a:off x="870600" y="982750"/>
            <a:ext cx="3376200" cy="825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0000"/>
              <a:buNone/>
              <a:defRPr sz="48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1" name="Google Shape;71;p15"/>
          <p:cNvSpPr txBox="1"/>
          <p:nvPr>
            <p:ph idx="1" type="subTitle"/>
          </p:nvPr>
        </p:nvSpPr>
        <p:spPr>
          <a:xfrm>
            <a:off x="870607" y="1863703"/>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6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2" name="Google Shape;72;p15"/>
          <p:cNvSpPr txBox="1"/>
          <p:nvPr>
            <p:ph hasCustomPrompt="1" idx="2" type="title"/>
          </p:nvPr>
        </p:nvSpPr>
        <p:spPr>
          <a:xfrm>
            <a:off x="4886674" y="982750"/>
            <a:ext cx="3376200" cy="825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0000"/>
              <a:buNone/>
              <a:defRPr sz="48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3" name="Google Shape;73;p15"/>
          <p:cNvSpPr txBox="1"/>
          <p:nvPr>
            <p:ph idx="3" type="subTitle"/>
          </p:nvPr>
        </p:nvSpPr>
        <p:spPr>
          <a:xfrm>
            <a:off x="4886675" y="1863703"/>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6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4" name="Google Shape;74;p15"/>
          <p:cNvSpPr txBox="1"/>
          <p:nvPr>
            <p:ph hasCustomPrompt="1" idx="4" type="title"/>
          </p:nvPr>
        </p:nvSpPr>
        <p:spPr>
          <a:xfrm>
            <a:off x="4886675" y="2856499"/>
            <a:ext cx="3376200" cy="825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0000"/>
              <a:buNone/>
              <a:defRPr sz="48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5" name="Google Shape;75;p15"/>
          <p:cNvSpPr txBox="1"/>
          <p:nvPr>
            <p:ph idx="5" type="subTitle"/>
          </p:nvPr>
        </p:nvSpPr>
        <p:spPr>
          <a:xfrm>
            <a:off x="4886675" y="3682278"/>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6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76" name="Google Shape;76;p15"/>
          <p:cNvSpPr txBox="1"/>
          <p:nvPr>
            <p:ph hasCustomPrompt="1" idx="6" type="title"/>
          </p:nvPr>
        </p:nvSpPr>
        <p:spPr>
          <a:xfrm>
            <a:off x="870607" y="2856499"/>
            <a:ext cx="3376200" cy="825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0000"/>
              <a:buNone/>
              <a:defRPr sz="4800">
                <a:solidFill>
                  <a:schemeClr val="lt1"/>
                </a:solidFill>
              </a:defRPr>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77" name="Google Shape;77;p15"/>
          <p:cNvSpPr txBox="1"/>
          <p:nvPr>
            <p:ph idx="7" type="subTitle"/>
          </p:nvPr>
        </p:nvSpPr>
        <p:spPr>
          <a:xfrm>
            <a:off x="870607" y="3682278"/>
            <a:ext cx="3376200" cy="423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sz="1600"/>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
    <p:spTree>
      <p:nvGrpSpPr>
        <p:cNvPr id="78" name="Shape 78"/>
        <p:cNvGrpSpPr/>
        <p:nvPr/>
      </p:nvGrpSpPr>
      <p:grpSpPr>
        <a:xfrm>
          <a:off x="0" y="0"/>
          <a:ext cx="0" cy="0"/>
          <a:chOff x="0" y="0"/>
          <a:chExt cx="0" cy="0"/>
        </a:xfrm>
      </p:grpSpPr>
      <p:sp>
        <p:nvSpPr>
          <p:cNvPr id="79" name="Google Shape;79;p16"/>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type="title"/>
          </p:nvPr>
        </p:nvSpPr>
        <p:spPr>
          <a:xfrm>
            <a:off x="1206954" y="1682825"/>
            <a:ext cx="2878500" cy="4431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1" name="Google Shape;81;p16"/>
          <p:cNvSpPr txBox="1"/>
          <p:nvPr>
            <p:ph idx="2" type="title"/>
          </p:nvPr>
        </p:nvSpPr>
        <p:spPr>
          <a:xfrm>
            <a:off x="5058546" y="1682825"/>
            <a:ext cx="2878500" cy="4431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2" name="Google Shape;82;p16"/>
          <p:cNvSpPr txBox="1"/>
          <p:nvPr>
            <p:ph idx="1" type="subTitle"/>
          </p:nvPr>
        </p:nvSpPr>
        <p:spPr>
          <a:xfrm>
            <a:off x="1206954" y="2125925"/>
            <a:ext cx="2878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3" name="Google Shape;83;p16"/>
          <p:cNvSpPr txBox="1"/>
          <p:nvPr>
            <p:ph idx="3" type="subTitle"/>
          </p:nvPr>
        </p:nvSpPr>
        <p:spPr>
          <a:xfrm>
            <a:off x="5058530" y="2125925"/>
            <a:ext cx="2878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4" name="Google Shape;84;p16"/>
          <p:cNvSpPr txBox="1"/>
          <p:nvPr>
            <p:ph idx="4" type="title"/>
          </p:nvPr>
        </p:nvSpPr>
        <p:spPr>
          <a:xfrm>
            <a:off x="1206954" y="3220367"/>
            <a:ext cx="2878500" cy="4431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5" name="Google Shape;85;p16"/>
          <p:cNvSpPr txBox="1"/>
          <p:nvPr>
            <p:ph idx="5" type="title"/>
          </p:nvPr>
        </p:nvSpPr>
        <p:spPr>
          <a:xfrm>
            <a:off x="5058546" y="3220367"/>
            <a:ext cx="2878500" cy="4431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6" name="Google Shape;86;p16"/>
          <p:cNvSpPr txBox="1"/>
          <p:nvPr>
            <p:ph idx="6" type="subTitle"/>
          </p:nvPr>
        </p:nvSpPr>
        <p:spPr>
          <a:xfrm>
            <a:off x="1206954" y="3663575"/>
            <a:ext cx="2878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7" name="Google Shape;87;p16"/>
          <p:cNvSpPr txBox="1"/>
          <p:nvPr>
            <p:ph idx="7" type="subTitle"/>
          </p:nvPr>
        </p:nvSpPr>
        <p:spPr>
          <a:xfrm>
            <a:off x="5058530" y="3663575"/>
            <a:ext cx="28785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88" name="Google Shape;88;p16"/>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89" name="Shape 89"/>
        <p:cNvGrpSpPr/>
        <p:nvPr/>
      </p:nvGrpSpPr>
      <p:grpSpPr>
        <a:xfrm>
          <a:off x="0" y="0"/>
          <a:ext cx="0" cy="0"/>
          <a:chOff x="0" y="0"/>
          <a:chExt cx="0" cy="0"/>
        </a:xfrm>
      </p:grpSpPr>
      <p:sp>
        <p:nvSpPr>
          <p:cNvPr id="90" name="Google Shape;90;p17"/>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7"/>
          <p:cNvSpPr txBox="1"/>
          <p:nvPr>
            <p:ph type="title"/>
          </p:nvPr>
        </p:nvSpPr>
        <p:spPr>
          <a:xfrm>
            <a:off x="720000" y="1578990"/>
            <a:ext cx="2263200" cy="438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2" name="Google Shape;92;p17"/>
          <p:cNvSpPr txBox="1"/>
          <p:nvPr>
            <p:ph idx="2" type="title"/>
          </p:nvPr>
        </p:nvSpPr>
        <p:spPr>
          <a:xfrm>
            <a:off x="3440470" y="1578990"/>
            <a:ext cx="2263200" cy="438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3" name="Google Shape;93;p17"/>
          <p:cNvSpPr txBox="1"/>
          <p:nvPr>
            <p:ph idx="1" type="subTitle"/>
          </p:nvPr>
        </p:nvSpPr>
        <p:spPr>
          <a:xfrm>
            <a:off x="720000" y="2013375"/>
            <a:ext cx="226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94" name="Google Shape;94;p17"/>
          <p:cNvSpPr txBox="1"/>
          <p:nvPr>
            <p:ph idx="3" type="subTitle"/>
          </p:nvPr>
        </p:nvSpPr>
        <p:spPr>
          <a:xfrm>
            <a:off x="3440460" y="2013375"/>
            <a:ext cx="226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95" name="Google Shape;95;p17"/>
          <p:cNvSpPr txBox="1"/>
          <p:nvPr>
            <p:ph idx="4" type="title"/>
          </p:nvPr>
        </p:nvSpPr>
        <p:spPr>
          <a:xfrm>
            <a:off x="720000" y="3103615"/>
            <a:ext cx="2263200" cy="438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6" name="Google Shape;96;p17"/>
          <p:cNvSpPr txBox="1"/>
          <p:nvPr>
            <p:ph idx="5" type="title"/>
          </p:nvPr>
        </p:nvSpPr>
        <p:spPr>
          <a:xfrm>
            <a:off x="3440470" y="3103615"/>
            <a:ext cx="2263200" cy="438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97" name="Google Shape;97;p17"/>
          <p:cNvSpPr txBox="1"/>
          <p:nvPr>
            <p:ph idx="6" type="subTitle"/>
          </p:nvPr>
        </p:nvSpPr>
        <p:spPr>
          <a:xfrm>
            <a:off x="720000" y="3537875"/>
            <a:ext cx="226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98" name="Google Shape;98;p17"/>
          <p:cNvSpPr txBox="1"/>
          <p:nvPr>
            <p:ph idx="7" type="subTitle"/>
          </p:nvPr>
        </p:nvSpPr>
        <p:spPr>
          <a:xfrm>
            <a:off x="3440463" y="3537875"/>
            <a:ext cx="226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99" name="Google Shape;99;p17"/>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0" name="Google Shape;100;p17"/>
          <p:cNvSpPr txBox="1"/>
          <p:nvPr>
            <p:ph idx="9" type="title"/>
          </p:nvPr>
        </p:nvSpPr>
        <p:spPr>
          <a:xfrm>
            <a:off x="6160945" y="1578990"/>
            <a:ext cx="2263200" cy="438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1" name="Google Shape;101;p17"/>
          <p:cNvSpPr txBox="1"/>
          <p:nvPr>
            <p:ph idx="13" type="subTitle"/>
          </p:nvPr>
        </p:nvSpPr>
        <p:spPr>
          <a:xfrm>
            <a:off x="6160926" y="2013375"/>
            <a:ext cx="226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
        <p:nvSpPr>
          <p:cNvPr id="102" name="Google Shape;102;p17"/>
          <p:cNvSpPr txBox="1"/>
          <p:nvPr>
            <p:ph idx="14" type="title"/>
          </p:nvPr>
        </p:nvSpPr>
        <p:spPr>
          <a:xfrm>
            <a:off x="6160945" y="3103615"/>
            <a:ext cx="2263200" cy="438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2800"/>
              <a:buNone/>
              <a:defRPr sz="18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3" name="Google Shape;103;p17"/>
          <p:cNvSpPr txBox="1"/>
          <p:nvPr>
            <p:ph idx="15" type="subTitle"/>
          </p:nvPr>
        </p:nvSpPr>
        <p:spPr>
          <a:xfrm>
            <a:off x="6160926" y="3537875"/>
            <a:ext cx="2263200" cy="5727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spcBef>
                <a:spcPts val="0"/>
              </a:spcBef>
              <a:spcAft>
                <a:spcPts val="0"/>
              </a:spcAft>
              <a:buSzPts val="1200"/>
              <a:buNone/>
              <a:defRPr/>
            </a:lvl2pPr>
            <a:lvl3pPr lvl="2" rtl="0" algn="ctr">
              <a:spcBef>
                <a:spcPts val="0"/>
              </a:spcBef>
              <a:spcAft>
                <a:spcPts val="0"/>
              </a:spcAft>
              <a:buSzPts val="1200"/>
              <a:buNone/>
              <a:defRPr/>
            </a:lvl3pPr>
            <a:lvl4pPr lvl="3" rtl="0" algn="ctr">
              <a:spcBef>
                <a:spcPts val="0"/>
              </a:spcBef>
              <a:spcAft>
                <a:spcPts val="0"/>
              </a:spcAft>
              <a:buSzPts val="1200"/>
              <a:buNone/>
              <a:defRPr/>
            </a:lvl4pPr>
            <a:lvl5pPr lvl="4" rtl="0" algn="ctr">
              <a:spcBef>
                <a:spcPts val="0"/>
              </a:spcBef>
              <a:spcAft>
                <a:spcPts val="0"/>
              </a:spcAft>
              <a:buSzPts val="1200"/>
              <a:buNone/>
              <a:defRPr/>
            </a:lvl5pPr>
            <a:lvl6pPr lvl="5" rtl="0" algn="ctr">
              <a:spcBef>
                <a:spcPts val="0"/>
              </a:spcBef>
              <a:spcAft>
                <a:spcPts val="0"/>
              </a:spcAft>
              <a:buSzPts val="1200"/>
              <a:buNone/>
              <a:defRPr/>
            </a:lvl6pPr>
            <a:lvl7pPr lvl="6" rtl="0" algn="ctr">
              <a:spcBef>
                <a:spcPts val="0"/>
              </a:spcBef>
              <a:spcAft>
                <a:spcPts val="0"/>
              </a:spcAft>
              <a:buSzPts val="1200"/>
              <a:buNone/>
              <a:defRPr/>
            </a:lvl7pPr>
            <a:lvl8pPr lvl="7" rtl="0" algn="ctr">
              <a:spcBef>
                <a:spcPts val="0"/>
              </a:spcBef>
              <a:spcAft>
                <a:spcPts val="0"/>
              </a:spcAft>
              <a:buSzPts val="1200"/>
              <a:buNone/>
              <a:defRPr/>
            </a:lvl8pPr>
            <a:lvl9pPr lvl="8" rtl="0" algn="ctr">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n columns">
  <p:cSld name="CUSTOM_9">
    <p:spTree>
      <p:nvGrpSpPr>
        <p:cNvPr id="104" name="Shape 104"/>
        <p:cNvGrpSpPr/>
        <p:nvPr/>
      </p:nvGrpSpPr>
      <p:grpSpPr>
        <a:xfrm>
          <a:off x="0" y="0"/>
          <a:ext cx="0" cy="0"/>
          <a:chOff x="0" y="0"/>
          <a:chExt cx="0" cy="0"/>
        </a:xfrm>
      </p:grpSpPr>
      <p:sp>
        <p:nvSpPr>
          <p:cNvPr id="105" name="Google Shape;105;p18"/>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txBox="1"/>
          <p:nvPr>
            <p:ph idx="1" type="subTitle"/>
          </p:nvPr>
        </p:nvSpPr>
        <p:spPr>
          <a:xfrm>
            <a:off x="1896832" y="188235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7" name="Google Shape;107;p18"/>
          <p:cNvSpPr txBox="1"/>
          <p:nvPr>
            <p:ph idx="2" type="subTitle"/>
          </p:nvPr>
        </p:nvSpPr>
        <p:spPr>
          <a:xfrm>
            <a:off x="1896811" y="255520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8" name="Google Shape;108;p18"/>
          <p:cNvSpPr txBox="1"/>
          <p:nvPr>
            <p:ph idx="3" type="subTitle"/>
          </p:nvPr>
        </p:nvSpPr>
        <p:spPr>
          <a:xfrm>
            <a:off x="1896832" y="322805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9" name="Google Shape;109;p18"/>
          <p:cNvSpPr txBox="1"/>
          <p:nvPr>
            <p:ph idx="4" type="subTitle"/>
          </p:nvPr>
        </p:nvSpPr>
        <p:spPr>
          <a:xfrm>
            <a:off x="1896811" y="390090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0" name="Google Shape;110;p18"/>
          <p:cNvSpPr txBox="1"/>
          <p:nvPr>
            <p:ph type="title"/>
          </p:nvPr>
        </p:nvSpPr>
        <p:spPr>
          <a:xfrm>
            <a:off x="720000" y="4118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1" name="Google Shape;111;p18"/>
          <p:cNvSpPr txBox="1"/>
          <p:nvPr>
            <p:ph idx="5" type="subTitle"/>
          </p:nvPr>
        </p:nvSpPr>
        <p:spPr>
          <a:xfrm>
            <a:off x="1896832" y="120950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2" name="Google Shape;112;p18"/>
          <p:cNvSpPr txBox="1"/>
          <p:nvPr>
            <p:ph idx="6" type="subTitle"/>
          </p:nvPr>
        </p:nvSpPr>
        <p:spPr>
          <a:xfrm>
            <a:off x="5402036" y="188235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3" name="Google Shape;113;p18"/>
          <p:cNvSpPr txBox="1"/>
          <p:nvPr>
            <p:ph idx="7" type="subTitle"/>
          </p:nvPr>
        </p:nvSpPr>
        <p:spPr>
          <a:xfrm>
            <a:off x="5402015" y="255520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4" name="Google Shape;114;p18"/>
          <p:cNvSpPr txBox="1"/>
          <p:nvPr>
            <p:ph idx="8" type="subTitle"/>
          </p:nvPr>
        </p:nvSpPr>
        <p:spPr>
          <a:xfrm>
            <a:off x="5402036" y="322805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5" name="Google Shape;115;p18"/>
          <p:cNvSpPr txBox="1"/>
          <p:nvPr>
            <p:ph idx="9" type="subTitle"/>
          </p:nvPr>
        </p:nvSpPr>
        <p:spPr>
          <a:xfrm>
            <a:off x="5402015" y="390090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16" name="Google Shape;116;p18"/>
          <p:cNvSpPr txBox="1"/>
          <p:nvPr>
            <p:ph idx="13" type="subTitle"/>
          </p:nvPr>
        </p:nvSpPr>
        <p:spPr>
          <a:xfrm>
            <a:off x="5402036" y="1209500"/>
            <a:ext cx="2575200" cy="4740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solidFill>
                  <a:schemeClr val="dk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117" name="Shape 117"/>
        <p:cNvGrpSpPr/>
        <p:nvPr/>
      </p:nvGrpSpPr>
      <p:grpSpPr>
        <a:xfrm>
          <a:off x="0" y="0"/>
          <a:ext cx="0" cy="0"/>
          <a:chOff x="0" y="0"/>
          <a:chExt cx="0" cy="0"/>
        </a:xfrm>
      </p:grpSpPr>
      <p:sp>
        <p:nvSpPr>
          <p:cNvPr id="118" name="Google Shape;118;p19"/>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txBox="1"/>
          <p:nvPr>
            <p:ph type="ctrTitle"/>
          </p:nvPr>
        </p:nvSpPr>
        <p:spPr>
          <a:xfrm>
            <a:off x="4070625" y="809925"/>
            <a:ext cx="4353300" cy="936300"/>
          </a:xfrm>
          <a:prstGeom prst="rect">
            <a:avLst/>
          </a:prstGeom>
        </p:spPr>
        <p:txBody>
          <a:bodyPr anchorCtr="0" anchor="ctr" bIns="91425" lIns="91425" spcFirstLastPara="1" rIns="91425" wrap="square" tIns="91425">
            <a:noAutofit/>
          </a:bodyPr>
          <a:lstStyle>
            <a:lvl1pPr lvl="0" rtl="0">
              <a:spcBef>
                <a:spcPts val="0"/>
              </a:spcBef>
              <a:spcAft>
                <a:spcPts val="0"/>
              </a:spcAft>
              <a:buSzPts val="8500"/>
              <a:buNone/>
              <a:defRPr sz="6000"/>
            </a:lvl1pPr>
            <a:lvl2pPr lvl="1" rtl="0" algn="ctr">
              <a:spcBef>
                <a:spcPts val="0"/>
              </a:spcBef>
              <a:spcAft>
                <a:spcPts val="0"/>
              </a:spcAft>
              <a:buSzPts val="8500"/>
              <a:buNone/>
              <a:defRPr sz="8500"/>
            </a:lvl2pPr>
            <a:lvl3pPr lvl="2" rtl="0" algn="ctr">
              <a:spcBef>
                <a:spcPts val="0"/>
              </a:spcBef>
              <a:spcAft>
                <a:spcPts val="0"/>
              </a:spcAft>
              <a:buSzPts val="8500"/>
              <a:buNone/>
              <a:defRPr sz="8500"/>
            </a:lvl3pPr>
            <a:lvl4pPr lvl="3" rtl="0" algn="ctr">
              <a:spcBef>
                <a:spcPts val="0"/>
              </a:spcBef>
              <a:spcAft>
                <a:spcPts val="0"/>
              </a:spcAft>
              <a:buSzPts val="8500"/>
              <a:buNone/>
              <a:defRPr sz="8500"/>
            </a:lvl4pPr>
            <a:lvl5pPr lvl="4" rtl="0" algn="ctr">
              <a:spcBef>
                <a:spcPts val="0"/>
              </a:spcBef>
              <a:spcAft>
                <a:spcPts val="0"/>
              </a:spcAft>
              <a:buSzPts val="8500"/>
              <a:buNone/>
              <a:defRPr sz="8500"/>
            </a:lvl5pPr>
            <a:lvl6pPr lvl="5" rtl="0" algn="ctr">
              <a:spcBef>
                <a:spcPts val="0"/>
              </a:spcBef>
              <a:spcAft>
                <a:spcPts val="0"/>
              </a:spcAft>
              <a:buSzPts val="8500"/>
              <a:buNone/>
              <a:defRPr sz="8500"/>
            </a:lvl6pPr>
            <a:lvl7pPr lvl="6" rtl="0" algn="ctr">
              <a:spcBef>
                <a:spcPts val="0"/>
              </a:spcBef>
              <a:spcAft>
                <a:spcPts val="0"/>
              </a:spcAft>
              <a:buSzPts val="8500"/>
              <a:buNone/>
              <a:defRPr sz="8500"/>
            </a:lvl7pPr>
            <a:lvl8pPr lvl="7" rtl="0" algn="ctr">
              <a:spcBef>
                <a:spcPts val="0"/>
              </a:spcBef>
              <a:spcAft>
                <a:spcPts val="0"/>
              </a:spcAft>
              <a:buSzPts val="8500"/>
              <a:buNone/>
              <a:defRPr sz="8500"/>
            </a:lvl8pPr>
            <a:lvl9pPr lvl="8" rtl="0" algn="ctr">
              <a:spcBef>
                <a:spcPts val="0"/>
              </a:spcBef>
              <a:spcAft>
                <a:spcPts val="0"/>
              </a:spcAft>
              <a:buSzPts val="8500"/>
              <a:buNone/>
              <a:defRPr sz="8500"/>
            </a:lvl9pPr>
          </a:lstStyle>
          <a:p/>
        </p:txBody>
      </p:sp>
      <p:sp>
        <p:nvSpPr>
          <p:cNvPr id="120" name="Google Shape;120;p19"/>
          <p:cNvSpPr txBox="1"/>
          <p:nvPr>
            <p:ph idx="1" type="subTitle"/>
          </p:nvPr>
        </p:nvSpPr>
        <p:spPr>
          <a:xfrm>
            <a:off x="4070625" y="1805474"/>
            <a:ext cx="4353300" cy="1072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None/>
              <a:defRPr sz="14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1" name="Google Shape;121;p19"/>
          <p:cNvSpPr txBox="1"/>
          <p:nvPr/>
        </p:nvSpPr>
        <p:spPr>
          <a:xfrm>
            <a:off x="4070700" y="3612725"/>
            <a:ext cx="4353300" cy="554100"/>
          </a:xfrm>
          <a:prstGeom prst="rect">
            <a:avLst/>
          </a:prstGeom>
          <a:noFill/>
          <a:ln>
            <a:noFill/>
          </a:ln>
        </p:spPr>
        <p:txBody>
          <a:bodyPr anchorCtr="0" anchor="ctr" bIns="91425" lIns="91425" spcFirstLastPara="1" rIns="91425" wrap="square" tIns="91425">
            <a:noAutofit/>
          </a:bodyPr>
          <a:lstStyle/>
          <a:p>
            <a:pPr indent="0" lvl="0" marL="0" rtl="0" algn="l">
              <a:spcBef>
                <a:spcPts val="300"/>
              </a:spcBef>
              <a:spcAft>
                <a:spcPts val="0"/>
              </a:spcAft>
              <a:buNone/>
            </a:pPr>
            <a:r>
              <a:rPr lang="en" sz="1000">
                <a:solidFill>
                  <a:schemeClr val="dk1"/>
                </a:solidFill>
                <a:latin typeface="Open Sans"/>
                <a:ea typeface="Open Sans"/>
                <a:cs typeface="Open Sans"/>
                <a:sym typeface="Open Sans"/>
              </a:rPr>
              <a:t>CREDITS: This presentation template was created by </a:t>
            </a:r>
            <a:r>
              <a:rPr b="1" lang="en" sz="1000" u="sng">
                <a:solidFill>
                  <a:schemeClr val="dk1"/>
                </a:solidFill>
                <a:latin typeface="Open Sans"/>
                <a:ea typeface="Open Sans"/>
                <a:cs typeface="Open Sans"/>
                <a:sym typeface="Open Sans"/>
                <a:hlinkClick r:id="rId2">
                  <a:extLst>
                    <a:ext uri="{A12FA001-AC4F-418D-AE19-62706E023703}">
                      <ahyp:hlinkClr val="tx"/>
                    </a:ext>
                  </a:extLst>
                </a:hlinkClick>
              </a:rPr>
              <a:t>Slidesgo</a:t>
            </a:r>
            <a:r>
              <a:rPr lang="en" sz="1000">
                <a:solidFill>
                  <a:schemeClr val="dk1"/>
                </a:solidFill>
                <a:latin typeface="Open Sans"/>
                <a:ea typeface="Open Sans"/>
                <a:cs typeface="Open Sans"/>
                <a:sym typeface="Open Sans"/>
              </a:rPr>
              <a:t>, and includes icons by </a:t>
            </a:r>
            <a:r>
              <a:rPr b="1" lang="en" sz="1000" u="sng">
                <a:solidFill>
                  <a:schemeClr val="dk1"/>
                </a:solidFill>
                <a:latin typeface="Open Sans"/>
                <a:ea typeface="Open Sans"/>
                <a:cs typeface="Open Sans"/>
                <a:sym typeface="Open Sans"/>
                <a:hlinkClick r:id="rId3">
                  <a:extLst>
                    <a:ext uri="{A12FA001-AC4F-418D-AE19-62706E023703}">
                      <ahyp:hlinkClr val="tx"/>
                    </a:ext>
                  </a:extLst>
                </a:hlinkClick>
              </a:rPr>
              <a:t>Flaticon</a:t>
            </a:r>
            <a:r>
              <a:rPr lang="en" sz="1000">
                <a:solidFill>
                  <a:schemeClr val="dk1"/>
                </a:solidFill>
                <a:latin typeface="Open Sans"/>
                <a:ea typeface="Open Sans"/>
                <a:cs typeface="Open Sans"/>
                <a:sym typeface="Open Sans"/>
              </a:rPr>
              <a:t>, and infographics &amp; images by </a:t>
            </a:r>
            <a:r>
              <a:rPr b="1" lang="en" sz="1000" u="sng">
                <a:solidFill>
                  <a:schemeClr val="dk1"/>
                </a:solidFill>
                <a:latin typeface="Open Sans"/>
                <a:ea typeface="Open Sans"/>
                <a:cs typeface="Open Sans"/>
                <a:sym typeface="Open Sans"/>
                <a:hlinkClick r:id="rId4">
                  <a:extLst>
                    <a:ext uri="{A12FA001-AC4F-418D-AE19-62706E023703}">
                      <ahyp:hlinkClr val="tx"/>
                    </a:ext>
                  </a:extLst>
                </a:hlinkClick>
              </a:rPr>
              <a:t>Freepik</a:t>
            </a:r>
            <a:endParaRPr b="1" sz="1000" u="sng">
              <a:solidFill>
                <a:schemeClr val="dk1"/>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0">
    <p:spTree>
      <p:nvGrpSpPr>
        <p:cNvPr id="122" name="Shape 122"/>
        <p:cNvGrpSpPr/>
        <p:nvPr/>
      </p:nvGrpSpPr>
      <p:grpSpPr>
        <a:xfrm>
          <a:off x="0" y="0"/>
          <a:ext cx="0" cy="0"/>
          <a:chOff x="0" y="0"/>
          <a:chExt cx="0" cy="0"/>
        </a:xfrm>
      </p:grpSpPr>
      <p:sp>
        <p:nvSpPr>
          <p:cNvPr id="123" name="Google Shape;123;p20"/>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 name="Google Shape;124;p20"/>
          <p:cNvGrpSpPr/>
          <p:nvPr/>
        </p:nvGrpSpPr>
        <p:grpSpPr>
          <a:xfrm>
            <a:off x="5324177" y="596978"/>
            <a:ext cx="3026400" cy="3890100"/>
            <a:chOff x="5324177" y="596978"/>
            <a:chExt cx="3026400" cy="3890100"/>
          </a:xfrm>
        </p:grpSpPr>
        <p:sp>
          <p:nvSpPr>
            <p:cNvPr id="125" name="Google Shape;125;p20"/>
            <p:cNvSpPr/>
            <p:nvPr/>
          </p:nvSpPr>
          <p:spPr>
            <a:xfrm>
              <a:off x="5324177" y="596978"/>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0"/>
            <p:cNvSpPr/>
            <p:nvPr/>
          </p:nvSpPr>
          <p:spPr>
            <a:xfrm>
              <a:off x="5329975" y="2485175"/>
              <a:ext cx="3017011" cy="781619"/>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5530182" y="1013033"/>
              <a:ext cx="686328" cy="100633"/>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20"/>
            <p:cNvGrpSpPr/>
            <p:nvPr/>
          </p:nvGrpSpPr>
          <p:grpSpPr>
            <a:xfrm>
              <a:off x="5331935" y="1383354"/>
              <a:ext cx="2140897" cy="2099997"/>
              <a:chOff x="1112395" y="1839725"/>
              <a:chExt cx="988000" cy="969125"/>
            </a:xfrm>
          </p:grpSpPr>
          <p:sp>
            <p:nvSpPr>
              <p:cNvPr id="129" name="Google Shape;129;p20"/>
              <p:cNvSpPr/>
              <p:nvPr/>
            </p:nvSpPr>
            <p:spPr>
              <a:xfrm>
                <a:off x="1112395"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 name="Google Shape;131;p20"/>
            <p:cNvGrpSpPr/>
            <p:nvPr/>
          </p:nvGrpSpPr>
          <p:grpSpPr>
            <a:xfrm>
              <a:off x="7697233" y="2144399"/>
              <a:ext cx="403733" cy="1116131"/>
              <a:chOff x="5890825" y="850075"/>
              <a:chExt cx="350250" cy="968275"/>
            </a:xfrm>
          </p:grpSpPr>
          <p:sp>
            <p:nvSpPr>
              <p:cNvPr id="132" name="Google Shape;132;p20"/>
              <p:cNvSpPr/>
              <p:nvPr/>
            </p:nvSpPr>
            <p:spPr>
              <a:xfrm>
                <a:off x="5892575" y="1049975"/>
                <a:ext cx="176675" cy="118025"/>
              </a:xfrm>
              <a:custGeom>
                <a:rect b="b" l="l" r="r" t="t"/>
                <a:pathLst>
                  <a:path extrusionOk="0" h="4721" w="7067">
                    <a:moveTo>
                      <a:pt x="6826" y="0"/>
                    </a:moveTo>
                    <a:cubicBezTo>
                      <a:pt x="6540" y="0"/>
                      <a:pt x="5830" y="184"/>
                      <a:pt x="4384" y="1174"/>
                    </a:cubicBezTo>
                    <a:cubicBezTo>
                      <a:pt x="2490" y="2454"/>
                      <a:pt x="1" y="4611"/>
                      <a:pt x="106" y="4716"/>
                    </a:cubicBezTo>
                    <a:cubicBezTo>
                      <a:pt x="109" y="4719"/>
                      <a:pt x="116" y="4721"/>
                      <a:pt x="125" y="4721"/>
                    </a:cubicBezTo>
                    <a:cubicBezTo>
                      <a:pt x="401" y="4721"/>
                      <a:pt x="3270" y="3202"/>
                      <a:pt x="5120" y="1946"/>
                    </a:cubicBezTo>
                    <a:cubicBezTo>
                      <a:pt x="7014" y="648"/>
                      <a:pt x="7067" y="122"/>
                      <a:pt x="6979" y="35"/>
                    </a:cubicBezTo>
                    <a:cubicBezTo>
                      <a:pt x="6962" y="18"/>
                      <a:pt x="6914" y="0"/>
                      <a:pt x="6826"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5895225" y="1050825"/>
                <a:ext cx="174025" cy="117175"/>
              </a:xfrm>
              <a:custGeom>
                <a:rect b="b" l="l" r="r" t="t"/>
                <a:pathLst>
                  <a:path extrusionOk="0" h="4687" w="6961">
                    <a:moveTo>
                      <a:pt x="6873" y="1"/>
                    </a:moveTo>
                    <a:lnTo>
                      <a:pt x="0" y="4682"/>
                    </a:lnTo>
                    <a:cubicBezTo>
                      <a:pt x="3" y="4685"/>
                      <a:pt x="10" y="4687"/>
                      <a:pt x="19" y="4687"/>
                    </a:cubicBezTo>
                    <a:cubicBezTo>
                      <a:pt x="295" y="4687"/>
                      <a:pt x="3164" y="3168"/>
                      <a:pt x="5014" y="1912"/>
                    </a:cubicBezTo>
                    <a:cubicBezTo>
                      <a:pt x="6908" y="632"/>
                      <a:pt x="6961" y="88"/>
                      <a:pt x="6873"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0"/>
              <p:cNvSpPr/>
              <p:nvPr/>
            </p:nvSpPr>
            <p:spPr>
              <a:xfrm>
                <a:off x="5893025" y="1150750"/>
                <a:ext cx="20625" cy="17125"/>
              </a:xfrm>
              <a:custGeom>
                <a:rect b="b" l="l" r="r" t="t"/>
                <a:pathLst>
                  <a:path extrusionOk="0" h="685" w="825">
                    <a:moveTo>
                      <a:pt x="824" y="1"/>
                    </a:moveTo>
                    <a:lnTo>
                      <a:pt x="824" y="1"/>
                    </a:lnTo>
                    <a:cubicBezTo>
                      <a:pt x="824" y="1"/>
                      <a:pt x="281" y="299"/>
                      <a:pt x="0" y="334"/>
                    </a:cubicBezTo>
                    <a:lnTo>
                      <a:pt x="88" y="685"/>
                    </a:lnTo>
                    <a:lnTo>
                      <a:pt x="824"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a:off x="5890825" y="1041200"/>
                <a:ext cx="176225" cy="118050"/>
              </a:xfrm>
              <a:custGeom>
                <a:rect b="b" l="l" r="r" t="t"/>
                <a:pathLst>
                  <a:path extrusionOk="0" h="4722" w="7049">
                    <a:moveTo>
                      <a:pt x="6818" y="1"/>
                    </a:moveTo>
                    <a:cubicBezTo>
                      <a:pt x="6528" y="1"/>
                      <a:pt x="5826" y="184"/>
                      <a:pt x="4366" y="1175"/>
                    </a:cubicBezTo>
                    <a:cubicBezTo>
                      <a:pt x="2473" y="2454"/>
                      <a:pt x="1" y="4611"/>
                      <a:pt x="88" y="4716"/>
                    </a:cubicBezTo>
                    <a:cubicBezTo>
                      <a:pt x="92" y="4719"/>
                      <a:pt x="98" y="4721"/>
                      <a:pt x="107" y="4721"/>
                    </a:cubicBezTo>
                    <a:cubicBezTo>
                      <a:pt x="385" y="4721"/>
                      <a:pt x="3269" y="3202"/>
                      <a:pt x="5103" y="1946"/>
                    </a:cubicBezTo>
                    <a:cubicBezTo>
                      <a:pt x="6996" y="649"/>
                      <a:pt x="7049" y="123"/>
                      <a:pt x="6979" y="35"/>
                    </a:cubicBezTo>
                    <a:cubicBezTo>
                      <a:pt x="6958" y="18"/>
                      <a:pt x="6908" y="1"/>
                      <a:pt x="6818" y="1"/>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a:off x="5892575" y="1040625"/>
                <a:ext cx="173175" cy="118550"/>
              </a:xfrm>
              <a:custGeom>
                <a:rect b="b" l="l" r="r" t="t"/>
                <a:pathLst>
                  <a:path extrusionOk="0" h="4742" w="6927">
                    <a:moveTo>
                      <a:pt x="6729" y="1"/>
                    </a:moveTo>
                    <a:cubicBezTo>
                      <a:pt x="6714" y="1"/>
                      <a:pt x="6698" y="2"/>
                      <a:pt x="6681" y="5"/>
                    </a:cubicBezTo>
                    <a:lnTo>
                      <a:pt x="1" y="4739"/>
                    </a:lnTo>
                    <a:cubicBezTo>
                      <a:pt x="4" y="4741"/>
                      <a:pt x="9" y="4741"/>
                      <a:pt x="15" y="4741"/>
                    </a:cubicBezTo>
                    <a:cubicBezTo>
                      <a:pt x="286" y="4741"/>
                      <a:pt x="3162" y="3204"/>
                      <a:pt x="4998" y="1951"/>
                    </a:cubicBezTo>
                    <a:cubicBezTo>
                      <a:pt x="6891" y="654"/>
                      <a:pt x="6926" y="111"/>
                      <a:pt x="6856" y="40"/>
                    </a:cubicBezTo>
                    <a:cubicBezTo>
                      <a:pt x="6842" y="26"/>
                      <a:pt x="6793" y="1"/>
                      <a:pt x="672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p:nvPr/>
            </p:nvSpPr>
            <p:spPr>
              <a:xfrm>
                <a:off x="6051700" y="1053900"/>
                <a:ext cx="56125" cy="764450"/>
              </a:xfrm>
              <a:custGeom>
                <a:rect b="b" l="l" r="r" t="t"/>
                <a:pathLst>
                  <a:path extrusionOk="0" h="30578" w="2245">
                    <a:moveTo>
                      <a:pt x="1192" y="0"/>
                    </a:moveTo>
                    <a:lnTo>
                      <a:pt x="631" y="88"/>
                    </a:lnTo>
                    <a:lnTo>
                      <a:pt x="0" y="30577"/>
                    </a:lnTo>
                    <a:lnTo>
                      <a:pt x="2244" y="30437"/>
                    </a:lnTo>
                    <a:lnTo>
                      <a:pt x="1192"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0"/>
              <p:cNvSpPr/>
              <p:nvPr/>
            </p:nvSpPr>
            <p:spPr>
              <a:xfrm>
                <a:off x="6038975" y="1056075"/>
                <a:ext cx="56125" cy="762275"/>
              </a:xfrm>
              <a:custGeom>
                <a:rect b="b" l="l" r="r" t="t"/>
                <a:pathLst>
                  <a:path extrusionOk="0" h="30491" w="2245">
                    <a:moveTo>
                      <a:pt x="632" y="1"/>
                    </a:moveTo>
                    <a:lnTo>
                      <a:pt x="1" y="30490"/>
                    </a:lnTo>
                    <a:lnTo>
                      <a:pt x="2245" y="30350"/>
                    </a:lnTo>
                    <a:lnTo>
                      <a:pt x="12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0"/>
              <p:cNvSpPr/>
              <p:nvPr/>
            </p:nvSpPr>
            <p:spPr>
              <a:xfrm>
                <a:off x="6063100" y="1056075"/>
                <a:ext cx="32000" cy="760525"/>
              </a:xfrm>
              <a:custGeom>
                <a:rect b="b" l="l" r="r" t="t"/>
                <a:pathLst>
                  <a:path extrusionOk="0" h="30421" w="1280">
                    <a:moveTo>
                      <a:pt x="0" y="1"/>
                    </a:moveTo>
                    <a:lnTo>
                      <a:pt x="491" y="30420"/>
                    </a:lnTo>
                    <a:lnTo>
                      <a:pt x="1280" y="30350"/>
                    </a:lnTo>
                    <a:lnTo>
                      <a:pt x="333"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6048175" y="1028900"/>
                <a:ext cx="52625" cy="53075"/>
              </a:xfrm>
              <a:custGeom>
                <a:rect b="b" l="l" r="r" t="t"/>
                <a:pathLst>
                  <a:path extrusionOk="0" h="2123" w="2105">
                    <a:moveTo>
                      <a:pt x="1068" y="0"/>
                    </a:moveTo>
                    <a:cubicBezTo>
                      <a:pt x="1057" y="0"/>
                      <a:pt x="1046" y="1"/>
                      <a:pt x="1035" y="1"/>
                    </a:cubicBezTo>
                    <a:cubicBezTo>
                      <a:pt x="457" y="36"/>
                      <a:pt x="1" y="527"/>
                      <a:pt x="1" y="1105"/>
                    </a:cubicBezTo>
                    <a:cubicBezTo>
                      <a:pt x="18" y="1673"/>
                      <a:pt x="474" y="2123"/>
                      <a:pt x="1038" y="2123"/>
                    </a:cubicBezTo>
                    <a:cubicBezTo>
                      <a:pt x="1049" y="2123"/>
                      <a:pt x="1060" y="2123"/>
                      <a:pt x="1070" y="2122"/>
                    </a:cubicBezTo>
                    <a:cubicBezTo>
                      <a:pt x="1649" y="2087"/>
                      <a:pt x="2105" y="1596"/>
                      <a:pt x="2105" y="1018"/>
                    </a:cubicBezTo>
                    <a:cubicBezTo>
                      <a:pt x="2088" y="450"/>
                      <a:pt x="1631" y="0"/>
                      <a:pt x="1068" y="0"/>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6058275" y="1038975"/>
                <a:ext cx="32450" cy="32500"/>
              </a:xfrm>
              <a:custGeom>
                <a:rect b="b" l="l" r="r" t="t"/>
                <a:pathLst>
                  <a:path extrusionOk="0" h="1300" w="1298">
                    <a:moveTo>
                      <a:pt x="680" y="0"/>
                    </a:moveTo>
                    <a:cubicBezTo>
                      <a:pt x="670" y="0"/>
                      <a:pt x="659" y="1"/>
                      <a:pt x="649" y="1"/>
                    </a:cubicBezTo>
                    <a:cubicBezTo>
                      <a:pt x="281" y="19"/>
                      <a:pt x="0" y="317"/>
                      <a:pt x="0" y="685"/>
                    </a:cubicBezTo>
                    <a:cubicBezTo>
                      <a:pt x="0" y="1042"/>
                      <a:pt x="280" y="1299"/>
                      <a:pt x="632" y="1299"/>
                    </a:cubicBezTo>
                    <a:cubicBezTo>
                      <a:pt x="643" y="1299"/>
                      <a:pt x="655" y="1299"/>
                      <a:pt x="666" y="1299"/>
                    </a:cubicBezTo>
                    <a:cubicBezTo>
                      <a:pt x="1017" y="1299"/>
                      <a:pt x="1298" y="1001"/>
                      <a:pt x="1298" y="632"/>
                    </a:cubicBezTo>
                    <a:cubicBezTo>
                      <a:pt x="1298" y="275"/>
                      <a:pt x="1017" y="0"/>
                      <a:pt x="68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p:nvPr/>
            </p:nvSpPr>
            <p:spPr>
              <a:xfrm>
                <a:off x="6056950" y="850075"/>
                <a:ext cx="31575" cy="207800"/>
              </a:xfrm>
              <a:custGeom>
                <a:rect b="b" l="l" r="r" t="t"/>
                <a:pathLst>
                  <a:path extrusionOk="0" h="8312" w="1263">
                    <a:moveTo>
                      <a:pt x="910" y="0"/>
                    </a:moveTo>
                    <a:cubicBezTo>
                      <a:pt x="766" y="0"/>
                      <a:pt x="228" y="3221"/>
                      <a:pt x="106" y="5506"/>
                    </a:cubicBezTo>
                    <a:cubicBezTo>
                      <a:pt x="1" y="7803"/>
                      <a:pt x="386" y="8294"/>
                      <a:pt x="492" y="8311"/>
                    </a:cubicBezTo>
                    <a:cubicBezTo>
                      <a:pt x="494" y="8312"/>
                      <a:pt x="497" y="8312"/>
                      <a:pt x="500" y="8312"/>
                    </a:cubicBezTo>
                    <a:cubicBezTo>
                      <a:pt x="618" y="8312"/>
                      <a:pt x="1038" y="7956"/>
                      <a:pt x="1158" y="5716"/>
                    </a:cubicBezTo>
                    <a:cubicBezTo>
                      <a:pt x="1263" y="3437"/>
                      <a:pt x="1070" y="36"/>
                      <a:pt x="912" y="1"/>
                    </a:cubicBezTo>
                    <a:cubicBezTo>
                      <a:pt x="912" y="0"/>
                      <a:pt x="911" y="0"/>
                      <a:pt x="91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6069225" y="850075"/>
                <a:ext cx="19300" cy="207800"/>
              </a:xfrm>
              <a:custGeom>
                <a:rect b="b" l="l" r="r" t="t"/>
                <a:pathLst>
                  <a:path extrusionOk="0" h="8312" w="772">
                    <a:moveTo>
                      <a:pt x="421" y="1"/>
                    </a:moveTo>
                    <a:lnTo>
                      <a:pt x="1" y="8311"/>
                    </a:lnTo>
                    <a:cubicBezTo>
                      <a:pt x="3" y="8312"/>
                      <a:pt x="6" y="8312"/>
                      <a:pt x="9" y="8312"/>
                    </a:cubicBezTo>
                    <a:cubicBezTo>
                      <a:pt x="127" y="8312"/>
                      <a:pt x="547" y="7956"/>
                      <a:pt x="667" y="5716"/>
                    </a:cubicBezTo>
                    <a:cubicBezTo>
                      <a:pt x="772" y="3437"/>
                      <a:pt x="579" y="36"/>
                      <a:pt x="421"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p:nvPr/>
            </p:nvSpPr>
            <p:spPr>
              <a:xfrm>
                <a:off x="6070975" y="850075"/>
                <a:ext cx="8800" cy="25000"/>
              </a:xfrm>
              <a:custGeom>
                <a:rect b="b" l="l" r="r" t="t"/>
                <a:pathLst>
                  <a:path extrusionOk="0" h="1000" w="352">
                    <a:moveTo>
                      <a:pt x="351" y="1"/>
                    </a:moveTo>
                    <a:lnTo>
                      <a:pt x="1" y="123"/>
                    </a:lnTo>
                    <a:cubicBezTo>
                      <a:pt x="123" y="369"/>
                      <a:pt x="141" y="1000"/>
                      <a:pt x="158" y="1000"/>
                    </a:cubicBezTo>
                    <a:lnTo>
                      <a:pt x="351"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0"/>
              <p:cNvSpPr/>
              <p:nvPr/>
            </p:nvSpPr>
            <p:spPr>
              <a:xfrm>
                <a:off x="6048175" y="853150"/>
                <a:ext cx="31600" cy="207400"/>
              </a:xfrm>
              <a:custGeom>
                <a:rect b="b" l="l" r="r" t="t"/>
                <a:pathLst>
                  <a:path extrusionOk="0" h="8296" w="1264">
                    <a:moveTo>
                      <a:pt x="910" y="0"/>
                    </a:moveTo>
                    <a:cubicBezTo>
                      <a:pt x="767" y="0"/>
                      <a:pt x="228" y="3204"/>
                      <a:pt x="106" y="5488"/>
                    </a:cubicBezTo>
                    <a:cubicBezTo>
                      <a:pt x="1" y="7785"/>
                      <a:pt x="387" y="8276"/>
                      <a:pt x="492" y="8293"/>
                    </a:cubicBezTo>
                    <a:cubicBezTo>
                      <a:pt x="497" y="8295"/>
                      <a:pt x="504" y="8296"/>
                      <a:pt x="510" y="8296"/>
                    </a:cubicBezTo>
                    <a:cubicBezTo>
                      <a:pt x="652" y="8296"/>
                      <a:pt x="1041" y="7909"/>
                      <a:pt x="1158" y="5716"/>
                    </a:cubicBezTo>
                    <a:cubicBezTo>
                      <a:pt x="1263" y="3419"/>
                      <a:pt x="1070" y="18"/>
                      <a:pt x="913" y="0"/>
                    </a:cubicBezTo>
                    <a:cubicBezTo>
                      <a:pt x="912" y="0"/>
                      <a:pt x="911" y="0"/>
                      <a:pt x="91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0"/>
              <p:cNvSpPr/>
              <p:nvPr/>
            </p:nvSpPr>
            <p:spPr>
              <a:xfrm>
                <a:off x="6056525" y="852700"/>
                <a:ext cx="22800" cy="207375"/>
              </a:xfrm>
              <a:custGeom>
                <a:rect b="b" l="l" r="r" t="t"/>
                <a:pathLst>
                  <a:path extrusionOk="0" h="8295" w="912">
                    <a:moveTo>
                      <a:pt x="579" y="1"/>
                    </a:moveTo>
                    <a:lnTo>
                      <a:pt x="0" y="8153"/>
                    </a:lnTo>
                    <a:cubicBezTo>
                      <a:pt x="35" y="8241"/>
                      <a:pt x="88" y="8276"/>
                      <a:pt x="123" y="8294"/>
                    </a:cubicBezTo>
                    <a:cubicBezTo>
                      <a:pt x="125" y="8294"/>
                      <a:pt x="128" y="8294"/>
                      <a:pt x="131" y="8294"/>
                    </a:cubicBezTo>
                    <a:cubicBezTo>
                      <a:pt x="250" y="8294"/>
                      <a:pt x="669" y="7939"/>
                      <a:pt x="789" y="5716"/>
                    </a:cubicBezTo>
                    <a:cubicBezTo>
                      <a:pt x="912" y="3437"/>
                      <a:pt x="719" y="88"/>
                      <a:pt x="57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0"/>
              <p:cNvSpPr/>
              <p:nvPr/>
            </p:nvSpPr>
            <p:spPr>
              <a:xfrm>
                <a:off x="6067900" y="1047025"/>
                <a:ext cx="173175" cy="121075"/>
              </a:xfrm>
              <a:custGeom>
                <a:rect b="b" l="l" r="r" t="t"/>
                <a:pathLst>
                  <a:path extrusionOk="0" h="4843" w="6927">
                    <a:moveTo>
                      <a:pt x="229" y="1"/>
                    </a:moveTo>
                    <a:cubicBezTo>
                      <a:pt x="115" y="1"/>
                      <a:pt x="64" y="34"/>
                      <a:pt x="54" y="65"/>
                    </a:cubicBezTo>
                    <a:cubicBezTo>
                      <a:pt x="1" y="170"/>
                      <a:pt x="141" y="784"/>
                      <a:pt x="2017" y="2099"/>
                    </a:cubicBezTo>
                    <a:cubicBezTo>
                      <a:pt x="3831" y="3358"/>
                      <a:pt x="6545" y="4843"/>
                      <a:pt x="6833" y="4843"/>
                    </a:cubicBezTo>
                    <a:cubicBezTo>
                      <a:pt x="6845" y="4843"/>
                      <a:pt x="6853" y="4840"/>
                      <a:pt x="6856" y="4834"/>
                    </a:cubicBezTo>
                    <a:cubicBezTo>
                      <a:pt x="6926" y="4694"/>
                      <a:pt x="4367" y="2449"/>
                      <a:pt x="2491" y="1134"/>
                    </a:cubicBezTo>
                    <a:cubicBezTo>
                      <a:pt x="1159" y="201"/>
                      <a:pt x="508" y="1"/>
                      <a:pt x="229" y="1"/>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6068775" y="1047025"/>
                <a:ext cx="172300" cy="120850"/>
              </a:xfrm>
              <a:custGeom>
                <a:rect b="b" l="l" r="r" t="t"/>
                <a:pathLst>
                  <a:path extrusionOk="0" h="4834" w="6892">
                    <a:moveTo>
                      <a:pt x="188" y="1"/>
                    </a:moveTo>
                    <a:cubicBezTo>
                      <a:pt x="71" y="1"/>
                      <a:pt x="16" y="34"/>
                      <a:pt x="1" y="65"/>
                    </a:cubicBezTo>
                    <a:lnTo>
                      <a:pt x="6821" y="4834"/>
                    </a:lnTo>
                    <a:cubicBezTo>
                      <a:pt x="6891" y="4694"/>
                      <a:pt x="4332" y="2449"/>
                      <a:pt x="2456" y="1134"/>
                    </a:cubicBezTo>
                    <a:cubicBezTo>
                      <a:pt x="1124" y="201"/>
                      <a:pt x="473" y="1"/>
                      <a:pt x="188"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p:nvPr/>
            </p:nvSpPr>
            <p:spPr>
              <a:xfrm>
                <a:off x="6060450" y="1052300"/>
                <a:ext cx="173175" cy="121050"/>
              </a:xfrm>
              <a:custGeom>
                <a:rect b="b" l="l" r="r" t="t"/>
                <a:pathLst>
                  <a:path extrusionOk="0" h="4842" w="6927">
                    <a:moveTo>
                      <a:pt x="220" y="0"/>
                    </a:moveTo>
                    <a:cubicBezTo>
                      <a:pt x="105" y="0"/>
                      <a:pt x="51" y="34"/>
                      <a:pt x="36" y="64"/>
                    </a:cubicBezTo>
                    <a:cubicBezTo>
                      <a:pt x="1" y="169"/>
                      <a:pt x="141" y="766"/>
                      <a:pt x="2017" y="2081"/>
                    </a:cubicBezTo>
                    <a:cubicBezTo>
                      <a:pt x="3815" y="3340"/>
                      <a:pt x="6546" y="4842"/>
                      <a:pt x="6833" y="4842"/>
                    </a:cubicBezTo>
                    <a:cubicBezTo>
                      <a:pt x="6845" y="4842"/>
                      <a:pt x="6853" y="4839"/>
                      <a:pt x="6856" y="4833"/>
                    </a:cubicBezTo>
                    <a:cubicBezTo>
                      <a:pt x="6926" y="4693"/>
                      <a:pt x="4366" y="2449"/>
                      <a:pt x="2490" y="1134"/>
                    </a:cubicBezTo>
                    <a:cubicBezTo>
                      <a:pt x="1147" y="200"/>
                      <a:pt x="500" y="0"/>
                      <a:pt x="22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6060900" y="1053600"/>
                <a:ext cx="171400" cy="119975"/>
              </a:xfrm>
              <a:custGeom>
                <a:rect b="b" l="l" r="r" t="t"/>
                <a:pathLst>
                  <a:path extrusionOk="0" h="4799" w="6856">
                    <a:moveTo>
                      <a:pt x="203" y="0"/>
                    </a:moveTo>
                    <a:cubicBezTo>
                      <a:pt x="88" y="0"/>
                      <a:pt x="33" y="34"/>
                      <a:pt x="18" y="65"/>
                    </a:cubicBezTo>
                    <a:cubicBezTo>
                      <a:pt x="0" y="82"/>
                      <a:pt x="0" y="153"/>
                      <a:pt x="35" y="240"/>
                    </a:cubicBezTo>
                    <a:lnTo>
                      <a:pt x="6838" y="4799"/>
                    </a:lnTo>
                    <a:cubicBezTo>
                      <a:pt x="6856" y="4623"/>
                      <a:pt x="4331" y="2414"/>
                      <a:pt x="2455" y="1117"/>
                    </a:cubicBezTo>
                    <a:cubicBezTo>
                      <a:pt x="1127" y="198"/>
                      <a:pt x="484" y="0"/>
                      <a:pt x="203" y="0"/>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6035475" y="1028025"/>
                <a:ext cx="53925" cy="54400"/>
              </a:xfrm>
              <a:custGeom>
                <a:rect b="b" l="l" r="r" t="t"/>
                <a:pathLst>
                  <a:path extrusionOk="0" h="2176" w="2157">
                    <a:moveTo>
                      <a:pt x="1102" y="0"/>
                    </a:moveTo>
                    <a:cubicBezTo>
                      <a:pt x="1091" y="0"/>
                      <a:pt x="1081" y="1"/>
                      <a:pt x="1070" y="1"/>
                    </a:cubicBezTo>
                    <a:cubicBezTo>
                      <a:pt x="474" y="36"/>
                      <a:pt x="0" y="544"/>
                      <a:pt x="0" y="1140"/>
                    </a:cubicBezTo>
                    <a:cubicBezTo>
                      <a:pt x="18" y="1725"/>
                      <a:pt x="474" y="2175"/>
                      <a:pt x="1054" y="2175"/>
                    </a:cubicBezTo>
                    <a:cubicBezTo>
                      <a:pt x="1065" y="2175"/>
                      <a:pt x="1076" y="2175"/>
                      <a:pt x="1088" y="2175"/>
                    </a:cubicBezTo>
                    <a:cubicBezTo>
                      <a:pt x="1684" y="2140"/>
                      <a:pt x="2157" y="1649"/>
                      <a:pt x="2157" y="1053"/>
                    </a:cubicBezTo>
                    <a:cubicBezTo>
                      <a:pt x="2140" y="467"/>
                      <a:pt x="1683" y="0"/>
                      <a:pt x="1102"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6045550" y="1038525"/>
                <a:ext cx="33775" cy="33375"/>
              </a:xfrm>
              <a:custGeom>
                <a:rect b="b" l="l" r="r" t="t"/>
                <a:pathLst>
                  <a:path extrusionOk="0" h="1335" w="1351">
                    <a:moveTo>
                      <a:pt x="700" y="1"/>
                    </a:moveTo>
                    <a:cubicBezTo>
                      <a:pt x="689" y="1"/>
                      <a:pt x="678" y="1"/>
                      <a:pt x="667" y="2"/>
                    </a:cubicBezTo>
                    <a:cubicBezTo>
                      <a:pt x="299" y="19"/>
                      <a:pt x="1" y="335"/>
                      <a:pt x="18" y="703"/>
                    </a:cubicBezTo>
                    <a:cubicBezTo>
                      <a:pt x="18" y="1060"/>
                      <a:pt x="299" y="1335"/>
                      <a:pt x="652" y="1335"/>
                    </a:cubicBezTo>
                    <a:cubicBezTo>
                      <a:pt x="663" y="1335"/>
                      <a:pt x="674" y="1335"/>
                      <a:pt x="685" y="1334"/>
                    </a:cubicBezTo>
                    <a:cubicBezTo>
                      <a:pt x="1053" y="1317"/>
                      <a:pt x="1351" y="1019"/>
                      <a:pt x="1333" y="650"/>
                    </a:cubicBezTo>
                    <a:cubicBezTo>
                      <a:pt x="1333" y="276"/>
                      <a:pt x="1053" y="1"/>
                      <a:pt x="700"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 name="Google Shape;153;p20"/>
            <p:cNvSpPr/>
            <p:nvPr/>
          </p:nvSpPr>
          <p:spPr>
            <a:xfrm>
              <a:off x="6708770" y="1679783"/>
              <a:ext cx="686328" cy="100633"/>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0"/>
            <p:cNvSpPr/>
            <p:nvPr/>
          </p:nvSpPr>
          <p:spPr>
            <a:xfrm>
              <a:off x="7579742" y="802416"/>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rot="10800000">
              <a:off x="5328475" y="3267725"/>
              <a:ext cx="3017100" cy="12144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 name="Google Shape;156;p20"/>
            <p:cNvGrpSpPr/>
            <p:nvPr/>
          </p:nvGrpSpPr>
          <p:grpSpPr>
            <a:xfrm>
              <a:off x="7264129" y="2686567"/>
              <a:ext cx="388514" cy="580303"/>
              <a:chOff x="2177925" y="2840613"/>
              <a:chExt cx="173150" cy="258625"/>
            </a:xfrm>
          </p:grpSpPr>
          <p:sp>
            <p:nvSpPr>
              <p:cNvPr id="157" name="Google Shape;157;p20"/>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0"/>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20"/>
            <p:cNvGrpSpPr/>
            <p:nvPr/>
          </p:nvGrpSpPr>
          <p:grpSpPr>
            <a:xfrm>
              <a:off x="5530174" y="3949650"/>
              <a:ext cx="316242" cy="275834"/>
              <a:chOff x="2562300" y="3102500"/>
              <a:chExt cx="65350" cy="57000"/>
            </a:xfrm>
          </p:grpSpPr>
          <p:sp>
            <p:nvSpPr>
              <p:cNvPr id="161" name="Google Shape;161;p20"/>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0"/>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20"/>
            <p:cNvGrpSpPr/>
            <p:nvPr/>
          </p:nvGrpSpPr>
          <p:grpSpPr>
            <a:xfrm>
              <a:off x="7465156" y="4120307"/>
              <a:ext cx="316242" cy="275834"/>
              <a:chOff x="2562300" y="3102500"/>
              <a:chExt cx="65350" cy="57000"/>
            </a:xfrm>
          </p:grpSpPr>
          <p:sp>
            <p:nvSpPr>
              <p:cNvPr id="166" name="Google Shape;166;p20"/>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0"/>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0"/>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20"/>
            <p:cNvGrpSpPr/>
            <p:nvPr/>
          </p:nvGrpSpPr>
          <p:grpSpPr>
            <a:xfrm>
              <a:off x="7853958" y="3568631"/>
              <a:ext cx="316242" cy="275834"/>
              <a:chOff x="2562300" y="3102500"/>
              <a:chExt cx="65350" cy="57000"/>
            </a:xfrm>
          </p:grpSpPr>
          <p:sp>
            <p:nvSpPr>
              <p:cNvPr id="171" name="Google Shape;171;p20"/>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0"/>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 name="Google Shape;175;p20"/>
            <p:cNvGrpSpPr/>
            <p:nvPr/>
          </p:nvGrpSpPr>
          <p:grpSpPr>
            <a:xfrm>
              <a:off x="6972278" y="2686567"/>
              <a:ext cx="388514" cy="580303"/>
              <a:chOff x="2177925" y="2840613"/>
              <a:chExt cx="173150" cy="258625"/>
            </a:xfrm>
          </p:grpSpPr>
          <p:sp>
            <p:nvSpPr>
              <p:cNvPr id="176" name="Google Shape;176;p20"/>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0"/>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20"/>
            <p:cNvGrpSpPr/>
            <p:nvPr/>
          </p:nvGrpSpPr>
          <p:grpSpPr>
            <a:xfrm>
              <a:off x="7579754" y="2686567"/>
              <a:ext cx="388514" cy="580303"/>
              <a:chOff x="2177925" y="2840613"/>
              <a:chExt cx="173150" cy="258625"/>
            </a:xfrm>
          </p:grpSpPr>
          <p:sp>
            <p:nvSpPr>
              <p:cNvPr id="180" name="Google Shape;180;p20"/>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20"/>
            <p:cNvGrpSpPr/>
            <p:nvPr/>
          </p:nvGrpSpPr>
          <p:grpSpPr>
            <a:xfrm>
              <a:off x="6088213" y="3123187"/>
              <a:ext cx="1476751" cy="910610"/>
              <a:chOff x="4592575" y="1448750"/>
              <a:chExt cx="505425" cy="311650"/>
            </a:xfrm>
          </p:grpSpPr>
          <p:sp>
            <p:nvSpPr>
              <p:cNvPr id="184" name="Google Shape;184;p20"/>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0"/>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0"/>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0"/>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0"/>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0"/>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0"/>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0"/>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0"/>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0"/>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0"/>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0"/>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0"/>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0"/>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0"/>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0"/>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0"/>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0"/>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0"/>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0"/>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0"/>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0"/>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 name="Google Shape;217;p20"/>
            <p:cNvGrpSpPr/>
            <p:nvPr/>
          </p:nvGrpSpPr>
          <p:grpSpPr>
            <a:xfrm>
              <a:off x="5645108" y="3389806"/>
              <a:ext cx="316242" cy="275834"/>
              <a:chOff x="2562300" y="3102500"/>
              <a:chExt cx="65350" cy="57000"/>
            </a:xfrm>
          </p:grpSpPr>
          <p:sp>
            <p:nvSpPr>
              <p:cNvPr id="218" name="Google Shape;218;p20"/>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0"/>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0"/>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4097975" y="1908275"/>
            <a:ext cx="4326000" cy="1712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4097975" y="1147675"/>
            <a:ext cx="1037100" cy="76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0000"/>
              <a:buNone/>
              <a:defRPr sz="4800"/>
            </a:lvl1pPr>
            <a:lvl2pPr lvl="1" rtl="0" algn="ctr">
              <a:spcBef>
                <a:spcPts val="0"/>
              </a:spcBef>
              <a:spcAft>
                <a:spcPts val="0"/>
              </a:spcAft>
              <a:buSzPts val="10000"/>
              <a:buNone/>
              <a:defRPr sz="10000"/>
            </a:lvl2pPr>
            <a:lvl3pPr lvl="2" rtl="0" algn="ctr">
              <a:spcBef>
                <a:spcPts val="0"/>
              </a:spcBef>
              <a:spcAft>
                <a:spcPts val="0"/>
              </a:spcAft>
              <a:buSzPts val="10000"/>
              <a:buNone/>
              <a:defRPr sz="10000"/>
            </a:lvl3pPr>
            <a:lvl4pPr lvl="3" rtl="0" algn="ctr">
              <a:spcBef>
                <a:spcPts val="0"/>
              </a:spcBef>
              <a:spcAft>
                <a:spcPts val="0"/>
              </a:spcAft>
              <a:buSzPts val="10000"/>
              <a:buNone/>
              <a:defRPr sz="10000"/>
            </a:lvl4pPr>
            <a:lvl5pPr lvl="4" rtl="0" algn="ctr">
              <a:spcBef>
                <a:spcPts val="0"/>
              </a:spcBef>
              <a:spcAft>
                <a:spcPts val="0"/>
              </a:spcAft>
              <a:buSzPts val="10000"/>
              <a:buNone/>
              <a:defRPr sz="10000"/>
            </a:lvl5pPr>
            <a:lvl6pPr lvl="5" rtl="0" algn="ctr">
              <a:spcBef>
                <a:spcPts val="0"/>
              </a:spcBef>
              <a:spcAft>
                <a:spcPts val="0"/>
              </a:spcAft>
              <a:buSzPts val="10000"/>
              <a:buNone/>
              <a:defRPr sz="10000"/>
            </a:lvl6pPr>
            <a:lvl7pPr lvl="6" rtl="0" algn="ctr">
              <a:spcBef>
                <a:spcPts val="0"/>
              </a:spcBef>
              <a:spcAft>
                <a:spcPts val="0"/>
              </a:spcAft>
              <a:buSzPts val="10000"/>
              <a:buNone/>
              <a:defRPr sz="10000"/>
            </a:lvl7pPr>
            <a:lvl8pPr lvl="7" rtl="0" algn="ctr">
              <a:spcBef>
                <a:spcPts val="0"/>
              </a:spcBef>
              <a:spcAft>
                <a:spcPts val="0"/>
              </a:spcAft>
              <a:buSzPts val="10000"/>
              <a:buNone/>
              <a:defRPr sz="10000"/>
            </a:lvl8pPr>
            <a:lvl9pPr lvl="8" rtl="0" algn="ctr">
              <a:spcBef>
                <a:spcPts val="0"/>
              </a:spcBef>
              <a:spcAft>
                <a:spcPts val="0"/>
              </a:spcAft>
              <a:buSzPts val="10000"/>
              <a:buNone/>
              <a:defRPr sz="10000"/>
            </a:lvl9pPr>
          </a:lstStyle>
          <a:p>
            <a:r>
              <a:t>xx%</a:t>
            </a:r>
          </a:p>
        </p:txBody>
      </p:sp>
      <p:sp>
        <p:nvSpPr>
          <p:cNvPr id="16" name="Google Shape;16;p3"/>
          <p:cNvSpPr txBox="1"/>
          <p:nvPr>
            <p:ph idx="1" type="subTitle"/>
          </p:nvPr>
        </p:nvSpPr>
        <p:spPr>
          <a:xfrm>
            <a:off x="4097975" y="3620825"/>
            <a:ext cx="4326000" cy="375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0_1">
    <p:spTree>
      <p:nvGrpSpPr>
        <p:cNvPr id="222" name="Shape 222"/>
        <p:cNvGrpSpPr/>
        <p:nvPr/>
      </p:nvGrpSpPr>
      <p:grpSpPr>
        <a:xfrm>
          <a:off x="0" y="0"/>
          <a:ext cx="0" cy="0"/>
          <a:chOff x="0" y="0"/>
          <a:chExt cx="0" cy="0"/>
        </a:xfrm>
      </p:grpSpPr>
      <p:sp>
        <p:nvSpPr>
          <p:cNvPr id="223" name="Google Shape;223;p21"/>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 name="Google Shape;224;p21"/>
          <p:cNvGrpSpPr/>
          <p:nvPr/>
        </p:nvGrpSpPr>
        <p:grpSpPr>
          <a:xfrm>
            <a:off x="780377" y="713403"/>
            <a:ext cx="3026400" cy="3890100"/>
            <a:chOff x="780377" y="713403"/>
            <a:chExt cx="3026400" cy="3890100"/>
          </a:xfrm>
        </p:grpSpPr>
        <p:sp>
          <p:nvSpPr>
            <p:cNvPr id="225" name="Google Shape;225;p21"/>
            <p:cNvSpPr/>
            <p:nvPr/>
          </p:nvSpPr>
          <p:spPr>
            <a:xfrm>
              <a:off x="780377" y="713403"/>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1"/>
            <p:cNvSpPr/>
            <p:nvPr/>
          </p:nvSpPr>
          <p:spPr>
            <a:xfrm>
              <a:off x="785675" y="2240425"/>
              <a:ext cx="3015368" cy="800102"/>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 name="Google Shape;227;p21"/>
            <p:cNvGrpSpPr/>
            <p:nvPr/>
          </p:nvGrpSpPr>
          <p:grpSpPr>
            <a:xfrm>
              <a:off x="2137427" y="2184796"/>
              <a:ext cx="965770" cy="947320"/>
              <a:chOff x="1108850" y="1839725"/>
              <a:chExt cx="988000" cy="969125"/>
            </a:xfrm>
          </p:grpSpPr>
          <p:sp>
            <p:nvSpPr>
              <p:cNvPr id="228" name="Google Shape;228;p21"/>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1"/>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21"/>
            <p:cNvGrpSpPr/>
            <p:nvPr/>
          </p:nvGrpSpPr>
          <p:grpSpPr>
            <a:xfrm>
              <a:off x="915728" y="1706629"/>
              <a:ext cx="1701243" cy="1321803"/>
              <a:chOff x="2461725" y="2486204"/>
              <a:chExt cx="2060614" cy="1601021"/>
            </a:xfrm>
          </p:grpSpPr>
          <p:sp>
            <p:nvSpPr>
              <p:cNvPr id="231" name="Google Shape;231;p21"/>
              <p:cNvSpPr/>
              <p:nvPr/>
            </p:nvSpPr>
            <p:spPr>
              <a:xfrm>
                <a:off x="4042201" y="3614653"/>
                <a:ext cx="420821" cy="362549"/>
              </a:xfrm>
              <a:custGeom>
                <a:rect b="b" l="l" r="r" t="t"/>
                <a:pathLst>
                  <a:path extrusionOk="0" h="5892" w="6839">
                    <a:moveTo>
                      <a:pt x="2350" y="0"/>
                    </a:moveTo>
                    <a:cubicBezTo>
                      <a:pt x="2070" y="0"/>
                      <a:pt x="1842" y="228"/>
                      <a:pt x="1842" y="509"/>
                    </a:cubicBezTo>
                    <a:cubicBezTo>
                      <a:pt x="1842" y="614"/>
                      <a:pt x="1877" y="702"/>
                      <a:pt x="1912" y="772"/>
                    </a:cubicBezTo>
                    <a:lnTo>
                      <a:pt x="1386" y="772"/>
                    </a:lnTo>
                    <a:cubicBezTo>
                      <a:pt x="1053" y="772"/>
                      <a:pt x="772" y="1052"/>
                      <a:pt x="772" y="1386"/>
                    </a:cubicBezTo>
                    <a:cubicBezTo>
                      <a:pt x="772" y="1421"/>
                      <a:pt x="790" y="1473"/>
                      <a:pt x="790" y="1508"/>
                    </a:cubicBezTo>
                    <a:cubicBezTo>
                      <a:pt x="474" y="1649"/>
                      <a:pt x="246" y="1982"/>
                      <a:pt x="246" y="2350"/>
                    </a:cubicBezTo>
                    <a:cubicBezTo>
                      <a:pt x="246" y="2613"/>
                      <a:pt x="351" y="2841"/>
                      <a:pt x="509" y="3016"/>
                    </a:cubicBezTo>
                    <a:lnTo>
                      <a:pt x="439" y="3016"/>
                    </a:lnTo>
                    <a:cubicBezTo>
                      <a:pt x="194" y="3016"/>
                      <a:pt x="1" y="3209"/>
                      <a:pt x="1" y="3454"/>
                    </a:cubicBezTo>
                    <a:cubicBezTo>
                      <a:pt x="1" y="3700"/>
                      <a:pt x="194" y="3893"/>
                      <a:pt x="439" y="3893"/>
                    </a:cubicBezTo>
                    <a:lnTo>
                      <a:pt x="562" y="3893"/>
                    </a:lnTo>
                    <a:cubicBezTo>
                      <a:pt x="492" y="3980"/>
                      <a:pt x="457" y="4103"/>
                      <a:pt x="457" y="4226"/>
                    </a:cubicBezTo>
                    <a:cubicBezTo>
                      <a:pt x="457" y="4489"/>
                      <a:pt x="667" y="4717"/>
                      <a:pt x="930" y="4752"/>
                    </a:cubicBezTo>
                    <a:cubicBezTo>
                      <a:pt x="930" y="4769"/>
                      <a:pt x="913" y="4787"/>
                      <a:pt x="913" y="4822"/>
                    </a:cubicBezTo>
                    <a:cubicBezTo>
                      <a:pt x="913" y="5190"/>
                      <a:pt x="1228" y="5488"/>
                      <a:pt x="1596" y="5488"/>
                    </a:cubicBezTo>
                    <a:cubicBezTo>
                      <a:pt x="1596" y="5716"/>
                      <a:pt x="1789" y="5891"/>
                      <a:pt x="2000" y="5891"/>
                    </a:cubicBezTo>
                    <a:lnTo>
                      <a:pt x="5068" y="5891"/>
                    </a:lnTo>
                    <a:cubicBezTo>
                      <a:pt x="5296" y="5891"/>
                      <a:pt x="5471" y="5699"/>
                      <a:pt x="5471" y="5471"/>
                    </a:cubicBezTo>
                    <a:cubicBezTo>
                      <a:pt x="5471" y="5401"/>
                      <a:pt x="5453" y="5348"/>
                      <a:pt x="5418" y="5278"/>
                    </a:cubicBezTo>
                    <a:lnTo>
                      <a:pt x="5681" y="5278"/>
                    </a:lnTo>
                    <a:cubicBezTo>
                      <a:pt x="5874" y="5278"/>
                      <a:pt x="6050" y="5120"/>
                      <a:pt x="6050" y="4910"/>
                    </a:cubicBezTo>
                    <a:cubicBezTo>
                      <a:pt x="6050" y="4787"/>
                      <a:pt x="5979" y="4682"/>
                      <a:pt x="5874" y="4612"/>
                    </a:cubicBezTo>
                    <a:lnTo>
                      <a:pt x="6067" y="4612"/>
                    </a:lnTo>
                    <a:cubicBezTo>
                      <a:pt x="6225" y="4612"/>
                      <a:pt x="6365" y="4471"/>
                      <a:pt x="6365" y="4296"/>
                    </a:cubicBezTo>
                    <a:cubicBezTo>
                      <a:pt x="6365" y="4243"/>
                      <a:pt x="6348" y="4173"/>
                      <a:pt x="6313" y="4138"/>
                    </a:cubicBezTo>
                    <a:cubicBezTo>
                      <a:pt x="6611" y="4033"/>
                      <a:pt x="6839" y="3752"/>
                      <a:pt x="6839" y="3402"/>
                    </a:cubicBezTo>
                    <a:cubicBezTo>
                      <a:pt x="6839" y="3069"/>
                      <a:pt x="6611" y="2771"/>
                      <a:pt x="6313" y="2665"/>
                    </a:cubicBezTo>
                    <a:cubicBezTo>
                      <a:pt x="6348" y="2578"/>
                      <a:pt x="6365" y="2473"/>
                      <a:pt x="6365" y="2367"/>
                    </a:cubicBezTo>
                    <a:cubicBezTo>
                      <a:pt x="6365" y="1947"/>
                      <a:pt x="6102" y="1596"/>
                      <a:pt x="5716" y="1473"/>
                    </a:cubicBezTo>
                    <a:cubicBezTo>
                      <a:pt x="5734" y="1438"/>
                      <a:pt x="5734" y="1421"/>
                      <a:pt x="5734" y="1386"/>
                    </a:cubicBezTo>
                    <a:cubicBezTo>
                      <a:pt x="5734" y="1052"/>
                      <a:pt x="5471" y="772"/>
                      <a:pt x="5138" y="772"/>
                    </a:cubicBezTo>
                    <a:lnTo>
                      <a:pt x="5050" y="772"/>
                    </a:lnTo>
                    <a:cubicBezTo>
                      <a:pt x="5103" y="702"/>
                      <a:pt x="5138" y="614"/>
                      <a:pt x="5138" y="509"/>
                    </a:cubicBezTo>
                    <a:cubicBezTo>
                      <a:pt x="5138" y="228"/>
                      <a:pt x="4892" y="0"/>
                      <a:pt x="4612" y="0"/>
                    </a:cubicBezTo>
                    <a:close/>
                  </a:path>
                </a:pathLst>
              </a:custGeom>
              <a:solidFill>
                <a:srgbClr val="5F8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1"/>
              <p:cNvSpPr/>
              <p:nvPr/>
            </p:nvSpPr>
            <p:spPr>
              <a:xfrm>
                <a:off x="4019557" y="3614653"/>
                <a:ext cx="348520" cy="362549"/>
              </a:xfrm>
              <a:custGeom>
                <a:rect b="b" l="l" r="r" t="t"/>
                <a:pathLst>
                  <a:path extrusionOk="0" h="5892" w="5664">
                    <a:moveTo>
                      <a:pt x="2350" y="0"/>
                    </a:moveTo>
                    <a:cubicBezTo>
                      <a:pt x="2069" y="0"/>
                      <a:pt x="1842" y="228"/>
                      <a:pt x="1842" y="509"/>
                    </a:cubicBezTo>
                    <a:cubicBezTo>
                      <a:pt x="1842" y="614"/>
                      <a:pt x="1859" y="702"/>
                      <a:pt x="1912" y="772"/>
                    </a:cubicBezTo>
                    <a:lnTo>
                      <a:pt x="1368" y="772"/>
                    </a:lnTo>
                    <a:cubicBezTo>
                      <a:pt x="1035" y="772"/>
                      <a:pt x="772" y="1052"/>
                      <a:pt x="772" y="1386"/>
                    </a:cubicBezTo>
                    <a:cubicBezTo>
                      <a:pt x="772" y="1421"/>
                      <a:pt x="772" y="1473"/>
                      <a:pt x="790" y="1508"/>
                    </a:cubicBezTo>
                    <a:cubicBezTo>
                      <a:pt x="456" y="1649"/>
                      <a:pt x="246" y="1982"/>
                      <a:pt x="246" y="2350"/>
                    </a:cubicBezTo>
                    <a:cubicBezTo>
                      <a:pt x="246" y="2613"/>
                      <a:pt x="351" y="2841"/>
                      <a:pt x="509" y="3016"/>
                    </a:cubicBezTo>
                    <a:lnTo>
                      <a:pt x="439" y="3016"/>
                    </a:lnTo>
                    <a:cubicBezTo>
                      <a:pt x="193" y="3016"/>
                      <a:pt x="1" y="3209"/>
                      <a:pt x="1" y="3454"/>
                    </a:cubicBezTo>
                    <a:cubicBezTo>
                      <a:pt x="1" y="3700"/>
                      <a:pt x="193" y="3893"/>
                      <a:pt x="439" y="3893"/>
                    </a:cubicBezTo>
                    <a:lnTo>
                      <a:pt x="562" y="3893"/>
                    </a:lnTo>
                    <a:cubicBezTo>
                      <a:pt x="492" y="3980"/>
                      <a:pt x="456" y="4103"/>
                      <a:pt x="456" y="4226"/>
                    </a:cubicBezTo>
                    <a:cubicBezTo>
                      <a:pt x="456" y="4489"/>
                      <a:pt x="667" y="4717"/>
                      <a:pt x="930" y="4752"/>
                    </a:cubicBezTo>
                    <a:cubicBezTo>
                      <a:pt x="912" y="4769"/>
                      <a:pt x="912" y="4787"/>
                      <a:pt x="912" y="4822"/>
                    </a:cubicBezTo>
                    <a:cubicBezTo>
                      <a:pt x="912" y="5190"/>
                      <a:pt x="1210" y="5488"/>
                      <a:pt x="1579" y="5488"/>
                    </a:cubicBezTo>
                    <a:lnTo>
                      <a:pt x="1596" y="5488"/>
                    </a:lnTo>
                    <a:cubicBezTo>
                      <a:pt x="1596" y="5716"/>
                      <a:pt x="1771" y="5891"/>
                      <a:pt x="1999" y="5891"/>
                    </a:cubicBezTo>
                    <a:lnTo>
                      <a:pt x="3910" y="5891"/>
                    </a:lnTo>
                    <a:cubicBezTo>
                      <a:pt x="4138" y="5891"/>
                      <a:pt x="4314" y="5699"/>
                      <a:pt x="4314" y="5471"/>
                    </a:cubicBezTo>
                    <a:cubicBezTo>
                      <a:pt x="4314" y="5401"/>
                      <a:pt x="4296" y="5348"/>
                      <a:pt x="4261" y="5278"/>
                    </a:cubicBezTo>
                    <a:lnTo>
                      <a:pt x="4507" y="5278"/>
                    </a:lnTo>
                    <a:cubicBezTo>
                      <a:pt x="4717" y="5278"/>
                      <a:pt x="4875" y="5120"/>
                      <a:pt x="4875" y="4910"/>
                    </a:cubicBezTo>
                    <a:cubicBezTo>
                      <a:pt x="4875" y="4787"/>
                      <a:pt x="4822" y="4682"/>
                      <a:pt x="4717" y="4612"/>
                    </a:cubicBezTo>
                    <a:lnTo>
                      <a:pt x="4892" y="4612"/>
                    </a:lnTo>
                    <a:cubicBezTo>
                      <a:pt x="5068" y="4612"/>
                      <a:pt x="5208" y="4471"/>
                      <a:pt x="5208" y="4296"/>
                    </a:cubicBezTo>
                    <a:cubicBezTo>
                      <a:pt x="5208" y="4243"/>
                      <a:pt x="5173" y="4173"/>
                      <a:pt x="5138" y="4138"/>
                    </a:cubicBezTo>
                    <a:cubicBezTo>
                      <a:pt x="5453" y="4033"/>
                      <a:pt x="5664" y="3752"/>
                      <a:pt x="5664" y="3402"/>
                    </a:cubicBezTo>
                    <a:cubicBezTo>
                      <a:pt x="5664" y="3069"/>
                      <a:pt x="5453" y="2771"/>
                      <a:pt x="5155" y="2665"/>
                    </a:cubicBezTo>
                    <a:cubicBezTo>
                      <a:pt x="5190" y="2578"/>
                      <a:pt x="5208" y="2473"/>
                      <a:pt x="5208" y="2367"/>
                    </a:cubicBezTo>
                    <a:cubicBezTo>
                      <a:pt x="5208" y="1947"/>
                      <a:pt x="4927" y="1596"/>
                      <a:pt x="4559" y="1473"/>
                    </a:cubicBezTo>
                    <a:cubicBezTo>
                      <a:pt x="4559" y="1438"/>
                      <a:pt x="4577" y="1421"/>
                      <a:pt x="4577" y="1386"/>
                    </a:cubicBezTo>
                    <a:cubicBezTo>
                      <a:pt x="4577" y="1052"/>
                      <a:pt x="4296" y="772"/>
                      <a:pt x="3963" y="772"/>
                    </a:cubicBezTo>
                    <a:lnTo>
                      <a:pt x="3893" y="772"/>
                    </a:lnTo>
                    <a:cubicBezTo>
                      <a:pt x="3945" y="702"/>
                      <a:pt x="3963" y="614"/>
                      <a:pt x="3963" y="509"/>
                    </a:cubicBezTo>
                    <a:cubicBezTo>
                      <a:pt x="3963" y="228"/>
                      <a:pt x="3735" y="0"/>
                      <a:pt x="3455" y="0"/>
                    </a:cubicBezTo>
                    <a:close/>
                  </a:path>
                </a:pathLst>
              </a:custGeom>
              <a:solidFill>
                <a:srgbClr val="8BB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1"/>
              <p:cNvSpPr/>
              <p:nvPr/>
            </p:nvSpPr>
            <p:spPr>
              <a:xfrm>
                <a:off x="4019557" y="3799129"/>
                <a:ext cx="266559" cy="176967"/>
              </a:xfrm>
              <a:custGeom>
                <a:rect b="b" l="l" r="r" t="t"/>
                <a:pathLst>
                  <a:path extrusionOk="0" h="2876" w="4332">
                    <a:moveTo>
                      <a:pt x="492" y="1"/>
                    </a:moveTo>
                    <a:cubicBezTo>
                      <a:pt x="509" y="1"/>
                      <a:pt x="509" y="1"/>
                      <a:pt x="509" y="18"/>
                    </a:cubicBezTo>
                    <a:lnTo>
                      <a:pt x="439" y="18"/>
                    </a:lnTo>
                    <a:cubicBezTo>
                      <a:pt x="193" y="18"/>
                      <a:pt x="1" y="211"/>
                      <a:pt x="1" y="456"/>
                    </a:cubicBezTo>
                    <a:cubicBezTo>
                      <a:pt x="1" y="702"/>
                      <a:pt x="193" y="895"/>
                      <a:pt x="439" y="895"/>
                    </a:cubicBezTo>
                    <a:lnTo>
                      <a:pt x="562" y="895"/>
                    </a:lnTo>
                    <a:cubicBezTo>
                      <a:pt x="492" y="982"/>
                      <a:pt x="456" y="1088"/>
                      <a:pt x="456" y="1210"/>
                    </a:cubicBezTo>
                    <a:cubicBezTo>
                      <a:pt x="456" y="1491"/>
                      <a:pt x="667" y="1701"/>
                      <a:pt x="930" y="1736"/>
                    </a:cubicBezTo>
                    <a:cubicBezTo>
                      <a:pt x="930" y="1771"/>
                      <a:pt x="912" y="1789"/>
                      <a:pt x="912" y="1824"/>
                    </a:cubicBezTo>
                    <a:cubicBezTo>
                      <a:pt x="912" y="2192"/>
                      <a:pt x="1210" y="2490"/>
                      <a:pt x="1596" y="2490"/>
                    </a:cubicBezTo>
                    <a:cubicBezTo>
                      <a:pt x="1596" y="2718"/>
                      <a:pt x="1771" y="2876"/>
                      <a:pt x="1999" y="2876"/>
                    </a:cubicBezTo>
                    <a:lnTo>
                      <a:pt x="3910" y="2876"/>
                    </a:lnTo>
                    <a:cubicBezTo>
                      <a:pt x="4138" y="2876"/>
                      <a:pt x="4314" y="2701"/>
                      <a:pt x="4314" y="2473"/>
                    </a:cubicBezTo>
                    <a:cubicBezTo>
                      <a:pt x="4314" y="2473"/>
                      <a:pt x="4314" y="2455"/>
                      <a:pt x="4314" y="2455"/>
                    </a:cubicBezTo>
                    <a:lnTo>
                      <a:pt x="3227" y="2455"/>
                    </a:lnTo>
                    <a:cubicBezTo>
                      <a:pt x="3262" y="2403"/>
                      <a:pt x="3262" y="2332"/>
                      <a:pt x="3262" y="2262"/>
                    </a:cubicBezTo>
                    <a:cubicBezTo>
                      <a:pt x="3262" y="2052"/>
                      <a:pt x="3121" y="1859"/>
                      <a:pt x="2929" y="1806"/>
                    </a:cubicBezTo>
                    <a:cubicBezTo>
                      <a:pt x="3051" y="1771"/>
                      <a:pt x="3121" y="1684"/>
                      <a:pt x="3156" y="1561"/>
                    </a:cubicBezTo>
                    <a:lnTo>
                      <a:pt x="3840" y="1561"/>
                    </a:lnTo>
                    <a:cubicBezTo>
                      <a:pt x="4103" y="1561"/>
                      <a:pt x="4331" y="1351"/>
                      <a:pt x="4331" y="1070"/>
                    </a:cubicBezTo>
                    <a:cubicBezTo>
                      <a:pt x="4331" y="807"/>
                      <a:pt x="4103" y="597"/>
                      <a:pt x="3840" y="597"/>
                    </a:cubicBezTo>
                    <a:lnTo>
                      <a:pt x="2981" y="597"/>
                    </a:lnTo>
                    <a:cubicBezTo>
                      <a:pt x="2999" y="544"/>
                      <a:pt x="2999" y="527"/>
                      <a:pt x="2999" y="474"/>
                    </a:cubicBezTo>
                    <a:cubicBezTo>
                      <a:pt x="2999" y="211"/>
                      <a:pt x="2788" y="1"/>
                      <a:pt x="2525" y="1"/>
                    </a:cubicBezTo>
                    <a:close/>
                  </a:path>
                </a:pathLst>
              </a:custGeom>
              <a:solidFill>
                <a:srgbClr val="7091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1"/>
              <p:cNvSpPr/>
              <p:nvPr/>
            </p:nvSpPr>
            <p:spPr>
              <a:xfrm>
                <a:off x="4142561" y="3614653"/>
                <a:ext cx="194258" cy="126265"/>
              </a:xfrm>
              <a:custGeom>
                <a:rect b="b" l="l" r="r" t="t"/>
                <a:pathLst>
                  <a:path extrusionOk="0" h="2052" w="3157">
                    <a:moveTo>
                      <a:pt x="930" y="0"/>
                    </a:moveTo>
                    <a:cubicBezTo>
                      <a:pt x="912" y="36"/>
                      <a:pt x="895" y="71"/>
                      <a:pt x="895" y="123"/>
                    </a:cubicBezTo>
                    <a:cubicBezTo>
                      <a:pt x="895" y="316"/>
                      <a:pt x="1035" y="456"/>
                      <a:pt x="1193" y="509"/>
                    </a:cubicBezTo>
                    <a:cubicBezTo>
                      <a:pt x="1087" y="544"/>
                      <a:pt x="1017" y="614"/>
                      <a:pt x="1000" y="719"/>
                    </a:cubicBezTo>
                    <a:lnTo>
                      <a:pt x="421" y="719"/>
                    </a:lnTo>
                    <a:cubicBezTo>
                      <a:pt x="193" y="719"/>
                      <a:pt x="0" y="912"/>
                      <a:pt x="0" y="1140"/>
                    </a:cubicBezTo>
                    <a:cubicBezTo>
                      <a:pt x="0" y="1368"/>
                      <a:pt x="193" y="1543"/>
                      <a:pt x="421" y="1543"/>
                    </a:cubicBezTo>
                    <a:lnTo>
                      <a:pt x="1140" y="1543"/>
                    </a:lnTo>
                    <a:cubicBezTo>
                      <a:pt x="1140" y="1578"/>
                      <a:pt x="1122" y="1613"/>
                      <a:pt x="1122" y="1649"/>
                    </a:cubicBezTo>
                    <a:cubicBezTo>
                      <a:pt x="1122" y="1876"/>
                      <a:pt x="1315" y="2052"/>
                      <a:pt x="1543" y="2052"/>
                    </a:cubicBezTo>
                    <a:lnTo>
                      <a:pt x="3156" y="2052"/>
                    </a:lnTo>
                    <a:cubicBezTo>
                      <a:pt x="3051" y="1771"/>
                      <a:pt x="2841" y="1561"/>
                      <a:pt x="2560" y="1473"/>
                    </a:cubicBezTo>
                    <a:cubicBezTo>
                      <a:pt x="2560" y="1438"/>
                      <a:pt x="2578" y="1421"/>
                      <a:pt x="2578" y="1386"/>
                    </a:cubicBezTo>
                    <a:cubicBezTo>
                      <a:pt x="2578" y="1052"/>
                      <a:pt x="2297" y="772"/>
                      <a:pt x="1964" y="772"/>
                    </a:cubicBezTo>
                    <a:lnTo>
                      <a:pt x="1894" y="772"/>
                    </a:lnTo>
                    <a:cubicBezTo>
                      <a:pt x="1946" y="702"/>
                      <a:pt x="1964" y="614"/>
                      <a:pt x="1964" y="509"/>
                    </a:cubicBezTo>
                    <a:cubicBezTo>
                      <a:pt x="1964" y="228"/>
                      <a:pt x="1736" y="0"/>
                      <a:pt x="1456" y="0"/>
                    </a:cubicBezTo>
                    <a:close/>
                  </a:path>
                </a:pathLst>
              </a:custGeom>
              <a:solidFill>
                <a:srgbClr val="B9D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1"/>
              <p:cNvSpPr/>
              <p:nvPr/>
            </p:nvSpPr>
            <p:spPr>
              <a:xfrm>
                <a:off x="2955835" y="2586502"/>
                <a:ext cx="1126352" cy="273020"/>
              </a:xfrm>
              <a:custGeom>
                <a:rect b="b" l="l" r="r" t="t"/>
                <a:pathLst>
                  <a:path extrusionOk="0" h="4437" w="18305">
                    <a:moveTo>
                      <a:pt x="0" y="1"/>
                    </a:moveTo>
                    <a:lnTo>
                      <a:pt x="4576" y="4437"/>
                    </a:lnTo>
                    <a:lnTo>
                      <a:pt x="18305" y="4068"/>
                    </a:lnTo>
                    <a:lnTo>
                      <a:pt x="134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1"/>
              <p:cNvSpPr/>
              <p:nvPr/>
            </p:nvSpPr>
            <p:spPr>
              <a:xfrm>
                <a:off x="2887841" y="2902596"/>
                <a:ext cx="686210" cy="1184624"/>
              </a:xfrm>
              <a:custGeom>
                <a:rect b="b" l="l" r="r" t="t"/>
                <a:pathLst>
                  <a:path extrusionOk="0" h="19252" w="11152">
                    <a:moveTo>
                      <a:pt x="1" y="1"/>
                    </a:moveTo>
                    <a:lnTo>
                      <a:pt x="1" y="19252"/>
                    </a:lnTo>
                    <a:lnTo>
                      <a:pt x="11152" y="19252"/>
                    </a:lnTo>
                    <a:lnTo>
                      <a:pt x="111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1"/>
              <p:cNvSpPr/>
              <p:nvPr/>
            </p:nvSpPr>
            <p:spPr>
              <a:xfrm>
                <a:off x="2518889" y="2902596"/>
                <a:ext cx="686210" cy="1184624"/>
              </a:xfrm>
              <a:custGeom>
                <a:rect b="b" l="l" r="r" t="t"/>
                <a:pathLst>
                  <a:path extrusionOk="0" h="19252" w="11152">
                    <a:moveTo>
                      <a:pt x="1" y="1"/>
                    </a:moveTo>
                    <a:lnTo>
                      <a:pt x="1" y="19252"/>
                    </a:lnTo>
                    <a:lnTo>
                      <a:pt x="11152" y="19252"/>
                    </a:lnTo>
                    <a:lnTo>
                      <a:pt x="111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1"/>
              <p:cNvSpPr/>
              <p:nvPr/>
            </p:nvSpPr>
            <p:spPr>
              <a:xfrm>
                <a:off x="2638632" y="3023446"/>
                <a:ext cx="446726" cy="942986"/>
              </a:xfrm>
              <a:custGeom>
                <a:rect b="b" l="l" r="r" t="t"/>
                <a:pathLst>
                  <a:path extrusionOk="0" h="15325" w="7260">
                    <a:moveTo>
                      <a:pt x="1" y="1"/>
                    </a:moveTo>
                    <a:lnTo>
                      <a:pt x="1" y="15324"/>
                    </a:lnTo>
                    <a:lnTo>
                      <a:pt x="7259" y="15324"/>
                    </a:lnTo>
                    <a:lnTo>
                      <a:pt x="72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1"/>
              <p:cNvSpPr/>
              <p:nvPr/>
            </p:nvSpPr>
            <p:spPr>
              <a:xfrm>
                <a:off x="2659184" y="3042891"/>
                <a:ext cx="405684" cy="904097"/>
              </a:xfrm>
              <a:custGeom>
                <a:rect b="b" l="l" r="r" t="t"/>
                <a:pathLst>
                  <a:path extrusionOk="0" h="14693" w="6593">
                    <a:moveTo>
                      <a:pt x="0" y="0"/>
                    </a:moveTo>
                    <a:lnTo>
                      <a:pt x="0" y="14693"/>
                    </a:lnTo>
                    <a:lnTo>
                      <a:pt x="6592" y="14693"/>
                    </a:lnTo>
                    <a:lnTo>
                      <a:pt x="6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2659184" y="3042891"/>
                <a:ext cx="174814" cy="174814"/>
              </a:xfrm>
              <a:custGeom>
                <a:rect b="b" l="l" r="r" t="t"/>
                <a:pathLst>
                  <a:path extrusionOk="0" h="2841" w="2841">
                    <a:moveTo>
                      <a:pt x="0" y="0"/>
                    </a:moveTo>
                    <a:lnTo>
                      <a:pt x="0" y="2840"/>
                    </a:lnTo>
                    <a:lnTo>
                      <a:pt x="28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a:off x="2659184" y="3042891"/>
                <a:ext cx="389501" cy="389501"/>
              </a:xfrm>
              <a:custGeom>
                <a:rect b="b" l="l" r="r" t="t"/>
                <a:pathLst>
                  <a:path extrusionOk="0" h="6330" w="6330">
                    <a:moveTo>
                      <a:pt x="3980" y="0"/>
                    </a:moveTo>
                    <a:lnTo>
                      <a:pt x="0" y="3980"/>
                    </a:lnTo>
                    <a:lnTo>
                      <a:pt x="0" y="6329"/>
                    </a:lnTo>
                    <a:lnTo>
                      <a:pt x="6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a:off x="2659184" y="3189585"/>
                <a:ext cx="405684" cy="590158"/>
              </a:xfrm>
              <a:custGeom>
                <a:rect b="b" l="l" r="r" t="t"/>
                <a:pathLst>
                  <a:path extrusionOk="0" h="9591" w="6593">
                    <a:moveTo>
                      <a:pt x="6592" y="1"/>
                    </a:moveTo>
                    <a:lnTo>
                      <a:pt x="0" y="6593"/>
                    </a:lnTo>
                    <a:lnTo>
                      <a:pt x="0" y="9591"/>
                    </a:lnTo>
                    <a:cubicBezTo>
                      <a:pt x="2192" y="7382"/>
                      <a:pt x="4401" y="5190"/>
                      <a:pt x="6592" y="2999"/>
                    </a:cubicBezTo>
                    <a:lnTo>
                      <a:pt x="65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a:off x="2659184" y="3448515"/>
                <a:ext cx="405684" cy="498475"/>
              </a:xfrm>
              <a:custGeom>
                <a:rect b="b" l="l" r="r" t="t"/>
                <a:pathLst>
                  <a:path extrusionOk="0" h="8101" w="6593">
                    <a:moveTo>
                      <a:pt x="6592" y="0"/>
                    </a:moveTo>
                    <a:lnTo>
                      <a:pt x="0" y="6593"/>
                    </a:lnTo>
                    <a:lnTo>
                      <a:pt x="0" y="8101"/>
                    </a:lnTo>
                    <a:lnTo>
                      <a:pt x="1140" y="8101"/>
                    </a:lnTo>
                    <a:cubicBezTo>
                      <a:pt x="2963" y="6277"/>
                      <a:pt x="4786" y="4471"/>
                      <a:pt x="6592" y="2648"/>
                    </a:cubicBezTo>
                    <a:lnTo>
                      <a:pt x="6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a:off x="2819909" y="3702030"/>
                <a:ext cx="244961" cy="244961"/>
              </a:xfrm>
              <a:custGeom>
                <a:rect b="b" l="l" r="r" t="t"/>
                <a:pathLst>
                  <a:path extrusionOk="0" h="3981" w="3981">
                    <a:moveTo>
                      <a:pt x="3980" y="1"/>
                    </a:moveTo>
                    <a:lnTo>
                      <a:pt x="0" y="3981"/>
                    </a:lnTo>
                    <a:lnTo>
                      <a:pt x="2104" y="3981"/>
                    </a:lnTo>
                    <a:lnTo>
                      <a:pt x="3980" y="2087"/>
                    </a:lnTo>
                    <a:lnTo>
                      <a:pt x="39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a:off x="2857690" y="3029907"/>
                <a:ext cx="18398" cy="932156"/>
              </a:xfrm>
              <a:custGeom>
                <a:rect b="b" l="l" r="r" t="t"/>
                <a:pathLst>
                  <a:path extrusionOk="0" h="15149" w="299">
                    <a:moveTo>
                      <a:pt x="0" y="1"/>
                    </a:moveTo>
                    <a:lnTo>
                      <a:pt x="0" y="15149"/>
                    </a:lnTo>
                    <a:lnTo>
                      <a:pt x="298" y="15149"/>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2649462" y="3254317"/>
                <a:ext cx="422913" cy="18398"/>
              </a:xfrm>
              <a:custGeom>
                <a:rect b="b" l="l" r="r" t="t"/>
                <a:pathLst>
                  <a:path extrusionOk="0" h="299" w="6873">
                    <a:moveTo>
                      <a:pt x="0" y="1"/>
                    </a:moveTo>
                    <a:lnTo>
                      <a:pt x="0" y="299"/>
                    </a:lnTo>
                    <a:lnTo>
                      <a:pt x="6873" y="299"/>
                    </a:lnTo>
                    <a:lnTo>
                      <a:pt x="6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2649462" y="3484142"/>
                <a:ext cx="422913" cy="17291"/>
              </a:xfrm>
              <a:custGeom>
                <a:rect b="b" l="l" r="r" t="t"/>
                <a:pathLst>
                  <a:path extrusionOk="0" h="281" w="6873">
                    <a:moveTo>
                      <a:pt x="0" y="0"/>
                    </a:moveTo>
                    <a:lnTo>
                      <a:pt x="0" y="281"/>
                    </a:lnTo>
                    <a:lnTo>
                      <a:pt x="6873" y="281"/>
                    </a:lnTo>
                    <a:lnTo>
                      <a:pt x="6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2649462" y="3712798"/>
                <a:ext cx="422913" cy="18398"/>
              </a:xfrm>
              <a:custGeom>
                <a:rect b="b" l="l" r="r" t="t"/>
                <a:pathLst>
                  <a:path extrusionOk="0" h="299" w="6873">
                    <a:moveTo>
                      <a:pt x="0" y="1"/>
                    </a:moveTo>
                    <a:lnTo>
                      <a:pt x="0" y="299"/>
                    </a:lnTo>
                    <a:lnTo>
                      <a:pt x="6873" y="299"/>
                    </a:lnTo>
                    <a:lnTo>
                      <a:pt x="6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p:nvPr/>
            </p:nvSpPr>
            <p:spPr>
              <a:xfrm>
                <a:off x="3257901" y="3505679"/>
                <a:ext cx="1222405" cy="454233"/>
              </a:xfrm>
              <a:custGeom>
                <a:rect b="b" l="l" r="r" t="t"/>
                <a:pathLst>
                  <a:path extrusionOk="0" h="7382" w="19866">
                    <a:moveTo>
                      <a:pt x="1" y="1"/>
                    </a:moveTo>
                    <a:lnTo>
                      <a:pt x="1" y="7382"/>
                    </a:lnTo>
                    <a:lnTo>
                      <a:pt x="19865" y="7382"/>
                    </a:lnTo>
                    <a:lnTo>
                      <a:pt x="19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1"/>
              <p:cNvSpPr/>
              <p:nvPr/>
            </p:nvSpPr>
            <p:spPr>
              <a:xfrm>
                <a:off x="3131697" y="3379475"/>
                <a:ext cx="1390634" cy="707747"/>
              </a:xfrm>
              <a:custGeom>
                <a:rect b="b" l="l" r="r" t="t"/>
                <a:pathLst>
                  <a:path extrusionOk="0" h="11502" w="22600">
                    <a:moveTo>
                      <a:pt x="0" y="0"/>
                    </a:moveTo>
                    <a:lnTo>
                      <a:pt x="0" y="11502"/>
                    </a:lnTo>
                    <a:lnTo>
                      <a:pt x="22600" y="11502"/>
                    </a:lnTo>
                    <a:lnTo>
                      <a:pt x="22600" y="9433"/>
                    </a:lnTo>
                    <a:lnTo>
                      <a:pt x="4015" y="9433"/>
                    </a:lnTo>
                    <a:lnTo>
                      <a:pt x="4015" y="2052"/>
                    </a:lnTo>
                    <a:lnTo>
                      <a:pt x="22600" y="2052"/>
                    </a:lnTo>
                    <a:lnTo>
                      <a:pt x="226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p:nvPr/>
            </p:nvSpPr>
            <p:spPr>
              <a:xfrm>
                <a:off x="4040047" y="3379475"/>
                <a:ext cx="482292" cy="126265"/>
              </a:xfrm>
              <a:custGeom>
                <a:rect b="b" l="l" r="r" t="t"/>
                <a:pathLst>
                  <a:path extrusionOk="0" h="2052" w="7838">
                    <a:moveTo>
                      <a:pt x="1" y="0"/>
                    </a:moveTo>
                    <a:lnTo>
                      <a:pt x="1" y="2052"/>
                    </a:lnTo>
                    <a:lnTo>
                      <a:pt x="7838" y="2052"/>
                    </a:lnTo>
                    <a:lnTo>
                      <a:pt x="78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p:nvPr/>
            </p:nvSpPr>
            <p:spPr>
              <a:xfrm>
                <a:off x="4040047" y="3959852"/>
                <a:ext cx="482292" cy="127372"/>
              </a:xfrm>
              <a:custGeom>
                <a:rect b="b" l="l" r="r" t="t"/>
                <a:pathLst>
                  <a:path extrusionOk="0" h="2070" w="7838">
                    <a:moveTo>
                      <a:pt x="1" y="1"/>
                    </a:moveTo>
                    <a:lnTo>
                      <a:pt x="1" y="2070"/>
                    </a:lnTo>
                    <a:lnTo>
                      <a:pt x="7838" y="2070"/>
                    </a:lnTo>
                    <a:lnTo>
                      <a:pt x="78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1"/>
              <p:cNvSpPr/>
              <p:nvPr/>
            </p:nvSpPr>
            <p:spPr>
              <a:xfrm>
                <a:off x="3278391" y="3526169"/>
                <a:ext cx="1181362" cy="414360"/>
              </a:xfrm>
              <a:custGeom>
                <a:rect b="b" l="l" r="r" t="t"/>
                <a:pathLst>
                  <a:path extrusionOk="0" h="6734" w="19199">
                    <a:moveTo>
                      <a:pt x="1" y="1"/>
                    </a:moveTo>
                    <a:lnTo>
                      <a:pt x="1" y="6733"/>
                    </a:lnTo>
                    <a:lnTo>
                      <a:pt x="19199" y="6733"/>
                    </a:lnTo>
                    <a:lnTo>
                      <a:pt x="191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1"/>
              <p:cNvSpPr/>
              <p:nvPr/>
            </p:nvSpPr>
            <p:spPr>
              <a:xfrm>
                <a:off x="3997958" y="3526169"/>
                <a:ext cx="123065" cy="121957"/>
              </a:xfrm>
              <a:custGeom>
                <a:rect b="b" l="l" r="r" t="t"/>
                <a:pathLst>
                  <a:path extrusionOk="0" h="1982" w="2000">
                    <a:moveTo>
                      <a:pt x="1" y="1"/>
                    </a:moveTo>
                    <a:lnTo>
                      <a:pt x="1" y="1982"/>
                    </a:lnTo>
                    <a:lnTo>
                      <a:pt x="20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3999066" y="3526169"/>
                <a:ext cx="273020" cy="274127"/>
              </a:xfrm>
              <a:custGeom>
                <a:rect b="b" l="l" r="r" t="t"/>
                <a:pathLst>
                  <a:path extrusionOk="0" h="4455" w="4437">
                    <a:moveTo>
                      <a:pt x="3682" y="1"/>
                    </a:moveTo>
                    <a:lnTo>
                      <a:pt x="1" y="3700"/>
                    </a:lnTo>
                    <a:lnTo>
                      <a:pt x="1" y="4454"/>
                    </a:lnTo>
                    <a:cubicBezTo>
                      <a:pt x="1473" y="2964"/>
                      <a:pt x="2964" y="1491"/>
                      <a:pt x="4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1"/>
              <p:cNvSpPr/>
              <p:nvPr/>
            </p:nvSpPr>
            <p:spPr>
              <a:xfrm>
                <a:off x="3997958" y="3526169"/>
                <a:ext cx="461801" cy="414360"/>
              </a:xfrm>
              <a:custGeom>
                <a:rect b="b" l="l" r="r" t="t"/>
                <a:pathLst>
                  <a:path extrusionOk="0" h="6734" w="7505">
                    <a:moveTo>
                      <a:pt x="6120" y="1"/>
                    </a:moveTo>
                    <a:lnTo>
                      <a:pt x="1" y="6102"/>
                    </a:lnTo>
                    <a:lnTo>
                      <a:pt x="1" y="6733"/>
                    </a:lnTo>
                    <a:lnTo>
                      <a:pt x="2561" y="6733"/>
                    </a:lnTo>
                    <a:lnTo>
                      <a:pt x="7505" y="1772"/>
                    </a:lnTo>
                    <a:lnTo>
                      <a:pt x="75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1"/>
              <p:cNvSpPr/>
              <p:nvPr/>
            </p:nvSpPr>
            <p:spPr>
              <a:xfrm>
                <a:off x="4276334" y="3755994"/>
                <a:ext cx="183428" cy="184536"/>
              </a:xfrm>
              <a:custGeom>
                <a:rect b="b" l="l" r="r" t="t"/>
                <a:pathLst>
                  <a:path extrusionOk="0" h="2999" w="2981">
                    <a:moveTo>
                      <a:pt x="2981" y="0"/>
                    </a:moveTo>
                    <a:lnTo>
                      <a:pt x="0" y="2998"/>
                    </a:lnTo>
                    <a:lnTo>
                      <a:pt x="2981" y="2998"/>
                    </a:lnTo>
                    <a:lnTo>
                      <a:pt x="29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3257901" y="3505679"/>
                <a:ext cx="744482" cy="454233"/>
              </a:xfrm>
              <a:custGeom>
                <a:rect b="b" l="l" r="r" t="t"/>
                <a:pathLst>
                  <a:path extrusionOk="0" h="7382" w="12099">
                    <a:moveTo>
                      <a:pt x="1" y="1"/>
                    </a:moveTo>
                    <a:lnTo>
                      <a:pt x="1" y="7382"/>
                    </a:lnTo>
                    <a:lnTo>
                      <a:pt x="12098" y="7382"/>
                    </a:lnTo>
                    <a:lnTo>
                      <a:pt x="12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1"/>
              <p:cNvSpPr/>
              <p:nvPr/>
            </p:nvSpPr>
            <p:spPr>
              <a:xfrm>
                <a:off x="3278391" y="3526169"/>
                <a:ext cx="704547" cy="414360"/>
              </a:xfrm>
              <a:custGeom>
                <a:rect b="b" l="l" r="r" t="t"/>
                <a:pathLst>
                  <a:path extrusionOk="0" h="6734" w="11450">
                    <a:moveTo>
                      <a:pt x="1" y="1"/>
                    </a:moveTo>
                    <a:lnTo>
                      <a:pt x="1" y="6733"/>
                    </a:lnTo>
                    <a:lnTo>
                      <a:pt x="11450" y="6733"/>
                    </a:lnTo>
                    <a:lnTo>
                      <a:pt x="1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p:nvPr/>
            </p:nvSpPr>
            <p:spPr>
              <a:xfrm>
                <a:off x="3278391" y="3526169"/>
                <a:ext cx="144663" cy="144663"/>
              </a:xfrm>
              <a:custGeom>
                <a:rect b="b" l="l" r="r" t="t"/>
                <a:pathLst>
                  <a:path extrusionOk="0" h="2351" w="2351">
                    <a:moveTo>
                      <a:pt x="1" y="1"/>
                    </a:moveTo>
                    <a:lnTo>
                      <a:pt x="1" y="2350"/>
                    </a:lnTo>
                    <a:lnTo>
                      <a:pt x="23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
              <p:cNvSpPr/>
              <p:nvPr/>
            </p:nvSpPr>
            <p:spPr>
              <a:xfrm>
                <a:off x="3278391" y="3526169"/>
                <a:ext cx="309693" cy="308647"/>
              </a:xfrm>
              <a:custGeom>
                <a:rect b="b" l="l" r="r" t="t"/>
                <a:pathLst>
                  <a:path extrusionOk="0" h="5016" w="5033">
                    <a:moveTo>
                      <a:pt x="3227" y="1"/>
                    </a:moveTo>
                    <a:lnTo>
                      <a:pt x="1" y="3227"/>
                    </a:lnTo>
                    <a:lnTo>
                      <a:pt x="1" y="5015"/>
                    </a:lnTo>
                    <a:lnTo>
                      <a:pt x="5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p:nvPr/>
            </p:nvSpPr>
            <p:spPr>
              <a:xfrm>
                <a:off x="3298882" y="3526169"/>
                <a:ext cx="574037" cy="414360"/>
              </a:xfrm>
              <a:custGeom>
                <a:rect b="b" l="l" r="r" t="t"/>
                <a:pathLst>
                  <a:path extrusionOk="0" h="6734" w="9329">
                    <a:moveTo>
                      <a:pt x="6733" y="1"/>
                    </a:moveTo>
                    <a:lnTo>
                      <a:pt x="4156" y="2561"/>
                    </a:lnTo>
                    <a:lnTo>
                      <a:pt x="1" y="6733"/>
                    </a:lnTo>
                    <a:lnTo>
                      <a:pt x="2596" y="6733"/>
                    </a:lnTo>
                    <a:cubicBezTo>
                      <a:pt x="4840" y="4489"/>
                      <a:pt x="7084" y="2245"/>
                      <a:pt x="9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1"/>
              <p:cNvSpPr/>
              <p:nvPr/>
            </p:nvSpPr>
            <p:spPr>
              <a:xfrm>
                <a:off x="3530861" y="3526169"/>
                <a:ext cx="452079" cy="414360"/>
              </a:xfrm>
              <a:custGeom>
                <a:rect b="b" l="l" r="r" t="t"/>
                <a:pathLst>
                  <a:path extrusionOk="0" h="6734" w="7347">
                    <a:moveTo>
                      <a:pt x="6715" y="1"/>
                    </a:moveTo>
                    <a:lnTo>
                      <a:pt x="0" y="6733"/>
                    </a:lnTo>
                    <a:lnTo>
                      <a:pt x="2946" y="6733"/>
                    </a:lnTo>
                    <a:cubicBezTo>
                      <a:pt x="4419" y="5261"/>
                      <a:pt x="5874" y="3788"/>
                      <a:pt x="7347" y="2333"/>
                    </a:cubicBezTo>
                    <a:lnTo>
                      <a:pt x="73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3850218" y="3807743"/>
                <a:ext cx="132726" cy="132787"/>
              </a:xfrm>
              <a:custGeom>
                <a:rect b="b" l="l" r="r" t="t"/>
                <a:pathLst>
                  <a:path extrusionOk="0" h="2158" w="2157">
                    <a:moveTo>
                      <a:pt x="2157" y="1"/>
                    </a:moveTo>
                    <a:lnTo>
                      <a:pt x="0" y="2157"/>
                    </a:lnTo>
                    <a:lnTo>
                      <a:pt x="2157" y="2157"/>
                    </a:lnTo>
                    <a:lnTo>
                      <a:pt x="21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3616084" y="3516447"/>
                <a:ext cx="19506" cy="429435"/>
              </a:xfrm>
              <a:custGeom>
                <a:rect b="b" l="l" r="r" t="t"/>
                <a:pathLst>
                  <a:path extrusionOk="0" h="6979" w="317">
                    <a:moveTo>
                      <a:pt x="0" y="1"/>
                    </a:moveTo>
                    <a:lnTo>
                      <a:pt x="0" y="6979"/>
                    </a:lnTo>
                    <a:lnTo>
                      <a:pt x="316" y="6979"/>
                    </a:lnTo>
                    <a:lnTo>
                      <a:pt x="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p:nvPr/>
            </p:nvSpPr>
            <p:spPr>
              <a:xfrm>
                <a:off x="4243967" y="3516447"/>
                <a:ext cx="16245" cy="429435"/>
              </a:xfrm>
              <a:custGeom>
                <a:rect b="b" l="l" r="r" t="t"/>
                <a:pathLst>
                  <a:path extrusionOk="0" h="6979" w="264">
                    <a:moveTo>
                      <a:pt x="0" y="1"/>
                    </a:moveTo>
                    <a:lnTo>
                      <a:pt x="0" y="6979"/>
                    </a:lnTo>
                    <a:lnTo>
                      <a:pt x="263" y="6979"/>
                    </a:lnTo>
                    <a:lnTo>
                      <a:pt x="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3270823" y="3721474"/>
                <a:ext cx="716423" cy="19444"/>
              </a:xfrm>
              <a:custGeom>
                <a:rect b="b" l="l" r="r" t="t"/>
                <a:pathLst>
                  <a:path extrusionOk="0" h="316" w="11643">
                    <a:moveTo>
                      <a:pt x="1" y="0"/>
                    </a:moveTo>
                    <a:lnTo>
                      <a:pt x="1" y="316"/>
                    </a:lnTo>
                    <a:lnTo>
                      <a:pt x="11643" y="316"/>
                    </a:lnTo>
                    <a:lnTo>
                      <a:pt x="11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p:nvPr/>
            </p:nvSpPr>
            <p:spPr>
              <a:xfrm>
                <a:off x="3987190" y="3721474"/>
                <a:ext cx="484445" cy="19444"/>
              </a:xfrm>
              <a:custGeom>
                <a:rect b="b" l="l" r="r" t="t"/>
                <a:pathLst>
                  <a:path extrusionOk="0" h="316" w="7873">
                    <a:moveTo>
                      <a:pt x="1" y="0"/>
                    </a:moveTo>
                    <a:lnTo>
                      <a:pt x="1" y="316"/>
                    </a:lnTo>
                    <a:lnTo>
                      <a:pt x="7873" y="316"/>
                    </a:lnTo>
                    <a:lnTo>
                      <a:pt x="7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1"/>
              <p:cNvSpPr/>
              <p:nvPr/>
            </p:nvSpPr>
            <p:spPr>
              <a:xfrm>
                <a:off x="2461725" y="2835710"/>
                <a:ext cx="1620458" cy="102575"/>
              </a:xfrm>
              <a:custGeom>
                <a:rect b="b" l="l" r="r" t="t"/>
                <a:pathLst>
                  <a:path extrusionOk="0" h="1667" w="26335">
                    <a:moveTo>
                      <a:pt x="1" y="1"/>
                    </a:moveTo>
                    <a:lnTo>
                      <a:pt x="1" y="1667"/>
                    </a:lnTo>
                    <a:lnTo>
                      <a:pt x="26335" y="1667"/>
                    </a:lnTo>
                    <a:lnTo>
                      <a:pt x="263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1"/>
              <p:cNvSpPr/>
              <p:nvPr/>
            </p:nvSpPr>
            <p:spPr>
              <a:xfrm>
                <a:off x="3302143" y="2835710"/>
                <a:ext cx="780048" cy="102575"/>
              </a:xfrm>
              <a:custGeom>
                <a:rect b="b" l="l" r="r" t="t"/>
                <a:pathLst>
                  <a:path extrusionOk="0" h="1667" w="12677">
                    <a:moveTo>
                      <a:pt x="0" y="1"/>
                    </a:moveTo>
                    <a:lnTo>
                      <a:pt x="0" y="1667"/>
                    </a:lnTo>
                    <a:lnTo>
                      <a:pt x="12677" y="1667"/>
                    </a:lnTo>
                    <a:lnTo>
                      <a:pt x="12677"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1"/>
              <p:cNvSpPr/>
              <p:nvPr/>
            </p:nvSpPr>
            <p:spPr>
              <a:xfrm>
                <a:off x="3664634" y="2564966"/>
                <a:ext cx="226624" cy="814567"/>
              </a:xfrm>
              <a:custGeom>
                <a:rect b="b" l="l" r="r" t="t"/>
                <a:pathLst>
                  <a:path extrusionOk="0" h="13238" w="3683">
                    <a:moveTo>
                      <a:pt x="0" y="0"/>
                    </a:moveTo>
                    <a:lnTo>
                      <a:pt x="0" y="13237"/>
                    </a:lnTo>
                    <a:lnTo>
                      <a:pt x="3682" y="13237"/>
                    </a:lnTo>
                    <a:lnTo>
                      <a:pt x="36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3890091" y="2564966"/>
                <a:ext cx="96114" cy="814567"/>
              </a:xfrm>
              <a:custGeom>
                <a:rect b="b" l="l" r="r" t="t"/>
                <a:pathLst>
                  <a:path extrusionOk="0" h="13238" w="1562">
                    <a:moveTo>
                      <a:pt x="1" y="0"/>
                    </a:moveTo>
                    <a:lnTo>
                      <a:pt x="1" y="13237"/>
                    </a:lnTo>
                    <a:lnTo>
                      <a:pt x="1561" y="13237"/>
                    </a:lnTo>
                    <a:lnTo>
                      <a:pt x="15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1"/>
              <p:cNvSpPr/>
              <p:nvPr/>
            </p:nvSpPr>
            <p:spPr>
              <a:xfrm>
                <a:off x="3603163" y="2486204"/>
                <a:ext cx="434789" cy="87438"/>
              </a:xfrm>
              <a:custGeom>
                <a:rect b="b" l="l" r="r" t="t"/>
                <a:pathLst>
                  <a:path extrusionOk="0" h="1421" w="7066">
                    <a:moveTo>
                      <a:pt x="0" y="0"/>
                    </a:moveTo>
                    <a:lnTo>
                      <a:pt x="0" y="1420"/>
                    </a:lnTo>
                    <a:lnTo>
                      <a:pt x="7066" y="1420"/>
                    </a:lnTo>
                    <a:lnTo>
                      <a:pt x="70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1"/>
              <p:cNvSpPr/>
              <p:nvPr/>
            </p:nvSpPr>
            <p:spPr>
              <a:xfrm>
                <a:off x="3883630" y="2486204"/>
                <a:ext cx="154324" cy="87438"/>
              </a:xfrm>
              <a:custGeom>
                <a:rect b="b" l="l" r="r" t="t"/>
                <a:pathLst>
                  <a:path extrusionOk="0" h="1421" w="2508">
                    <a:moveTo>
                      <a:pt x="1" y="0"/>
                    </a:moveTo>
                    <a:lnTo>
                      <a:pt x="1" y="1420"/>
                    </a:lnTo>
                    <a:lnTo>
                      <a:pt x="2508" y="1420"/>
                    </a:lnTo>
                    <a:lnTo>
                      <a:pt x="2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1"/>
              <p:cNvSpPr/>
              <p:nvPr/>
            </p:nvSpPr>
            <p:spPr>
              <a:xfrm>
                <a:off x="3336663" y="3081718"/>
                <a:ext cx="160784" cy="298863"/>
              </a:xfrm>
              <a:custGeom>
                <a:rect b="b" l="l" r="r" t="t"/>
                <a:pathLst>
                  <a:path extrusionOk="0" h="4857" w="2613">
                    <a:moveTo>
                      <a:pt x="0" y="0"/>
                    </a:moveTo>
                    <a:lnTo>
                      <a:pt x="0" y="4857"/>
                    </a:lnTo>
                    <a:lnTo>
                      <a:pt x="2613" y="4857"/>
                    </a:lnTo>
                    <a:lnTo>
                      <a:pt x="2613" y="0"/>
                    </a:lnTo>
                    <a:close/>
                  </a:path>
                </a:pathLst>
              </a:custGeom>
              <a:solidFill>
                <a:srgbClr val="4053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1"/>
              <p:cNvSpPr/>
              <p:nvPr/>
            </p:nvSpPr>
            <p:spPr>
              <a:xfrm>
                <a:off x="3357154" y="3103316"/>
                <a:ext cx="119804" cy="277265"/>
              </a:xfrm>
              <a:custGeom>
                <a:rect b="b" l="l" r="r" t="t"/>
                <a:pathLst>
                  <a:path extrusionOk="0" h="4506" w="1947">
                    <a:moveTo>
                      <a:pt x="1" y="0"/>
                    </a:moveTo>
                    <a:lnTo>
                      <a:pt x="1" y="4506"/>
                    </a:lnTo>
                    <a:lnTo>
                      <a:pt x="1947" y="4506"/>
                    </a:lnTo>
                    <a:lnTo>
                      <a:pt x="1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1"/>
              <p:cNvSpPr/>
              <p:nvPr/>
            </p:nvSpPr>
            <p:spPr>
              <a:xfrm>
                <a:off x="3357154" y="3103316"/>
                <a:ext cx="31382" cy="31320"/>
              </a:xfrm>
              <a:custGeom>
                <a:rect b="b" l="l" r="r" t="t"/>
                <a:pathLst>
                  <a:path extrusionOk="0" h="509" w="510">
                    <a:moveTo>
                      <a:pt x="1" y="0"/>
                    </a:moveTo>
                    <a:lnTo>
                      <a:pt x="1" y="508"/>
                    </a:lnTo>
                    <a:lnTo>
                      <a:pt x="5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1"/>
              <p:cNvSpPr/>
              <p:nvPr/>
            </p:nvSpPr>
            <p:spPr>
              <a:xfrm>
                <a:off x="3357154" y="3221951"/>
                <a:ext cx="119804" cy="158631"/>
              </a:xfrm>
              <a:custGeom>
                <a:rect b="b" l="l" r="r" t="t"/>
                <a:pathLst>
                  <a:path extrusionOk="0" h="2578" w="1947">
                    <a:moveTo>
                      <a:pt x="1947" y="1"/>
                    </a:moveTo>
                    <a:lnTo>
                      <a:pt x="1" y="1929"/>
                    </a:lnTo>
                    <a:lnTo>
                      <a:pt x="1" y="2578"/>
                    </a:lnTo>
                    <a:lnTo>
                      <a:pt x="509" y="2578"/>
                    </a:lnTo>
                    <a:cubicBezTo>
                      <a:pt x="982" y="2105"/>
                      <a:pt x="1456" y="1614"/>
                      <a:pt x="1947" y="1140"/>
                    </a:cubicBezTo>
                    <a:lnTo>
                      <a:pt x="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p:nvPr/>
            </p:nvSpPr>
            <p:spPr>
              <a:xfrm>
                <a:off x="3357154" y="3103316"/>
                <a:ext cx="119804" cy="190997"/>
              </a:xfrm>
              <a:custGeom>
                <a:rect b="b" l="l" r="r" t="t"/>
                <a:pathLst>
                  <a:path extrusionOk="0" h="3104" w="1947">
                    <a:moveTo>
                      <a:pt x="1368" y="0"/>
                    </a:moveTo>
                    <a:lnTo>
                      <a:pt x="1" y="1368"/>
                    </a:lnTo>
                    <a:lnTo>
                      <a:pt x="1" y="3103"/>
                    </a:lnTo>
                    <a:lnTo>
                      <a:pt x="1947" y="1175"/>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1"/>
              <p:cNvSpPr/>
              <p:nvPr/>
            </p:nvSpPr>
            <p:spPr>
              <a:xfrm>
                <a:off x="3131697" y="3356831"/>
                <a:ext cx="1389588" cy="28120"/>
              </a:xfrm>
              <a:custGeom>
                <a:rect b="b" l="l" r="r" t="t"/>
                <a:pathLst>
                  <a:path extrusionOk="0" h="457" w="22583">
                    <a:moveTo>
                      <a:pt x="0" y="0"/>
                    </a:moveTo>
                    <a:lnTo>
                      <a:pt x="0" y="456"/>
                    </a:lnTo>
                    <a:lnTo>
                      <a:pt x="22582" y="456"/>
                    </a:lnTo>
                    <a:lnTo>
                      <a:pt x="225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1"/>
              <p:cNvSpPr/>
              <p:nvPr/>
            </p:nvSpPr>
            <p:spPr>
              <a:xfrm>
                <a:off x="4034694" y="3356831"/>
                <a:ext cx="486599" cy="28120"/>
              </a:xfrm>
              <a:custGeom>
                <a:rect b="b" l="l" r="r" t="t"/>
                <a:pathLst>
                  <a:path extrusionOk="0" h="457" w="7908">
                    <a:moveTo>
                      <a:pt x="0" y="0"/>
                    </a:moveTo>
                    <a:lnTo>
                      <a:pt x="0" y="456"/>
                    </a:lnTo>
                    <a:lnTo>
                      <a:pt x="7907" y="456"/>
                    </a:lnTo>
                    <a:lnTo>
                      <a:pt x="79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p:nvPr/>
            </p:nvSpPr>
            <p:spPr>
              <a:xfrm>
                <a:off x="2461725" y="2586502"/>
                <a:ext cx="1125306" cy="250376"/>
              </a:xfrm>
              <a:custGeom>
                <a:rect b="b" l="l" r="r" t="t"/>
                <a:pathLst>
                  <a:path extrusionOk="0" h="4069" w="18288">
                    <a:moveTo>
                      <a:pt x="4822" y="1"/>
                    </a:moveTo>
                    <a:lnTo>
                      <a:pt x="1" y="4068"/>
                    </a:lnTo>
                    <a:lnTo>
                      <a:pt x="13658" y="4068"/>
                    </a:lnTo>
                    <a:lnTo>
                      <a:pt x="182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1"/>
              <p:cNvSpPr/>
              <p:nvPr/>
            </p:nvSpPr>
            <p:spPr>
              <a:xfrm>
                <a:off x="2552363" y="2604839"/>
                <a:ext cx="936463" cy="209395"/>
              </a:xfrm>
              <a:custGeom>
                <a:rect b="b" l="l" r="r" t="t"/>
                <a:pathLst>
                  <a:path extrusionOk="0" h="3403" w="15219">
                    <a:moveTo>
                      <a:pt x="4313" y="1"/>
                    </a:moveTo>
                    <a:cubicBezTo>
                      <a:pt x="4103" y="1"/>
                      <a:pt x="3857" y="71"/>
                      <a:pt x="3770" y="159"/>
                    </a:cubicBezTo>
                    <a:lnTo>
                      <a:pt x="88" y="3244"/>
                    </a:lnTo>
                    <a:cubicBezTo>
                      <a:pt x="0" y="3332"/>
                      <a:pt x="70" y="3402"/>
                      <a:pt x="281" y="3402"/>
                    </a:cubicBezTo>
                    <a:lnTo>
                      <a:pt x="10906" y="3402"/>
                    </a:lnTo>
                    <a:cubicBezTo>
                      <a:pt x="11098" y="3402"/>
                      <a:pt x="11344" y="3332"/>
                      <a:pt x="11449" y="3244"/>
                    </a:cubicBezTo>
                    <a:lnTo>
                      <a:pt x="15131" y="159"/>
                    </a:lnTo>
                    <a:cubicBezTo>
                      <a:pt x="15219" y="71"/>
                      <a:pt x="15131" y="1"/>
                      <a:pt x="14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1"/>
              <p:cNvSpPr/>
              <p:nvPr/>
            </p:nvSpPr>
            <p:spPr>
              <a:xfrm>
                <a:off x="2581468" y="2614561"/>
                <a:ext cx="874992" cy="189951"/>
              </a:xfrm>
              <a:custGeom>
                <a:rect b="b" l="l" r="r" t="t"/>
                <a:pathLst>
                  <a:path extrusionOk="0" h="3087" w="14220">
                    <a:moveTo>
                      <a:pt x="3665" y="1"/>
                    </a:moveTo>
                    <a:lnTo>
                      <a:pt x="2788" y="737"/>
                    </a:lnTo>
                    <a:lnTo>
                      <a:pt x="5225" y="737"/>
                    </a:lnTo>
                    <a:lnTo>
                      <a:pt x="6102" y="1"/>
                    </a:lnTo>
                    <a:close/>
                    <a:moveTo>
                      <a:pt x="6383" y="1"/>
                    </a:moveTo>
                    <a:lnTo>
                      <a:pt x="5506" y="737"/>
                    </a:lnTo>
                    <a:lnTo>
                      <a:pt x="7925" y="737"/>
                    </a:lnTo>
                    <a:lnTo>
                      <a:pt x="8802" y="1"/>
                    </a:lnTo>
                    <a:close/>
                    <a:moveTo>
                      <a:pt x="9083" y="1"/>
                    </a:moveTo>
                    <a:lnTo>
                      <a:pt x="8206" y="737"/>
                    </a:lnTo>
                    <a:lnTo>
                      <a:pt x="10643" y="737"/>
                    </a:lnTo>
                    <a:lnTo>
                      <a:pt x="11520" y="1"/>
                    </a:lnTo>
                    <a:close/>
                    <a:moveTo>
                      <a:pt x="11800" y="1"/>
                    </a:moveTo>
                    <a:lnTo>
                      <a:pt x="10923" y="737"/>
                    </a:lnTo>
                    <a:lnTo>
                      <a:pt x="13343" y="737"/>
                    </a:lnTo>
                    <a:lnTo>
                      <a:pt x="14220" y="1"/>
                    </a:lnTo>
                    <a:close/>
                    <a:moveTo>
                      <a:pt x="2736" y="790"/>
                    </a:moveTo>
                    <a:lnTo>
                      <a:pt x="1859" y="1526"/>
                    </a:lnTo>
                    <a:lnTo>
                      <a:pt x="4279" y="1526"/>
                    </a:lnTo>
                    <a:lnTo>
                      <a:pt x="5155" y="790"/>
                    </a:lnTo>
                    <a:close/>
                    <a:moveTo>
                      <a:pt x="5453" y="790"/>
                    </a:moveTo>
                    <a:lnTo>
                      <a:pt x="4577" y="1526"/>
                    </a:lnTo>
                    <a:lnTo>
                      <a:pt x="6996" y="1526"/>
                    </a:lnTo>
                    <a:lnTo>
                      <a:pt x="7873" y="790"/>
                    </a:lnTo>
                    <a:close/>
                    <a:moveTo>
                      <a:pt x="8153" y="790"/>
                    </a:moveTo>
                    <a:lnTo>
                      <a:pt x="7277" y="1526"/>
                    </a:lnTo>
                    <a:lnTo>
                      <a:pt x="9696" y="1526"/>
                    </a:lnTo>
                    <a:lnTo>
                      <a:pt x="10573" y="790"/>
                    </a:lnTo>
                    <a:close/>
                    <a:moveTo>
                      <a:pt x="10871" y="790"/>
                    </a:moveTo>
                    <a:lnTo>
                      <a:pt x="9994" y="1526"/>
                    </a:lnTo>
                    <a:lnTo>
                      <a:pt x="12414" y="1526"/>
                    </a:lnTo>
                    <a:lnTo>
                      <a:pt x="13290" y="790"/>
                    </a:lnTo>
                    <a:close/>
                    <a:moveTo>
                      <a:pt x="1807" y="1561"/>
                    </a:moveTo>
                    <a:lnTo>
                      <a:pt x="930" y="2315"/>
                    </a:lnTo>
                    <a:lnTo>
                      <a:pt x="3349" y="2315"/>
                    </a:lnTo>
                    <a:lnTo>
                      <a:pt x="4226" y="1561"/>
                    </a:lnTo>
                    <a:close/>
                    <a:moveTo>
                      <a:pt x="4507" y="1561"/>
                    </a:moveTo>
                    <a:lnTo>
                      <a:pt x="3630" y="2315"/>
                    </a:lnTo>
                    <a:lnTo>
                      <a:pt x="6067" y="2315"/>
                    </a:lnTo>
                    <a:lnTo>
                      <a:pt x="6944" y="1561"/>
                    </a:lnTo>
                    <a:close/>
                    <a:moveTo>
                      <a:pt x="7224" y="1561"/>
                    </a:moveTo>
                    <a:lnTo>
                      <a:pt x="6347" y="2315"/>
                    </a:lnTo>
                    <a:lnTo>
                      <a:pt x="8767" y="2315"/>
                    </a:lnTo>
                    <a:lnTo>
                      <a:pt x="9644" y="1561"/>
                    </a:lnTo>
                    <a:close/>
                    <a:moveTo>
                      <a:pt x="9924" y="1561"/>
                    </a:moveTo>
                    <a:lnTo>
                      <a:pt x="9047" y="2315"/>
                    </a:lnTo>
                    <a:lnTo>
                      <a:pt x="11485" y="2315"/>
                    </a:lnTo>
                    <a:lnTo>
                      <a:pt x="12361" y="1561"/>
                    </a:lnTo>
                    <a:close/>
                    <a:moveTo>
                      <a:pt x="877" y="2350"/>
                    </a:moveTo>
                    <a:lnTo>
                      <a:pt x="1" y="3086"/>
                    </a:lnTo>
                    <a:lnTo>
                      <a:pt x="2420" y="3086"/>
                    </a:lnTo>
                    <a:lnTo>
                      <a:pt x="3297" y="2350"/>
                    </a:lnTo>
                    <a:close/>
                    <a:moveTo>
                      <a:pt x="3577" y="2350"/>
                    </a:moveTo>
                    <a:lnTo>
                      <a:pt x="2701" y="3086"/>
                    </a:lnTo>
                    <a:lnTo>
                      <a:pt x="5120" y="3086"/>
                    </a:lnTo>
                    <a:lnTo>
                      <a:pt x="5997" y="2350"/>
                    </a:lnTo>
                    <a:close/>
                    <a:moveTo>
                      <a:pt x="6295" y="2350"/>
                    </a:moveTo>
                    <a:lnTo>
                      <a:pt x="5418" y="3086"/>
                    </a:lnTo>
                    <a:lnTo>
                      <a:pt x="7838" y="3086"/>
                    </a:lnTo>
                    <a:lnTo>
                      <a:pt x="8714" y="2350"/>
                    </a:lnTo>
                    <a:close/>
                    <a:moveTo>
                      <a:pt x="8995" y="2350"/>
                    </a:moveTo>
                    <a:lnTo>
                      <a:pt x="8118" y="3086"/>
                    </a:lnTo>
                    <a:lnTo>
                      <a:pt x="10538" y="3086"/>
                    </a:lnTo>
                    <a:lnTo>
                      <a:pt x="11414" y="2350"/>
                    </a:lnTo>
                    <a:close/>
                  </a:path>
                </a:pathLst>
              </a:custGeom>
              <a:solidFill>
                <a:srgbClr val="78B2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1"/>
              <p:cNvSpPr/>
              <p:nvPr/>
            </p:nvSpPr>
            <p:spPr>
              <a:xfrm>
                <a:off x="2586883" y="2615669"/>
                <a:ext cx="863116" cy="187736"/>
              </a:xfrm>
              <a:custGeom>
                <a:rect b="b" l="l" r="r" t="t"/>
                <a:pathLst>
                  <a:path extrusionOk="0" h="3051" w="14027">
                    <a:moveTo>
                      <a:pt x="3612" y="0"/>
                    </a:moveTo>
                    <a:lnTo>
                      <a:pt x="2806" y="684"/>
                    </a:lnTo>
                    <a:lnTo>
                      <a:pt x="5102" y="684"/>
                    </a:lnTo>
                    <a:lnTo>
                      <a:pt x="5909" y="0"/>
                    </a:lnTo>
                    <a:close/>
                    <a:moveTo>
                      <a:pt x="6330" y="0"/>
                    </a:moveTo>
                    <a:lnTo>
                      <a:pt x="5506" y="684"/>
                    </a:lnTo>
                    <a:lnTo>
                      <a:pt x="7802" y="684"/>
                    </a:lnTo>
                    <a:lnTo>
                      <a:pt x="8626" y="0"/>
                    </a:lnTo>
                    <a:close/>
                    <a:moveTo>
                      <a:pt x="9030" y="0"/>
                    </a:moveTo>
                    <a:lnTo>
                      <a:pt x="8223" y="684"/>
                    </a:lnTo>
                    <a:lnTo>
                      <a:pt x="10520" y="684"/>
                    </a:lnTo>
                    <a:lnTo>
                      <a:pt x="11326" y="0"/>
                    </a:lnTo>
                    <a:close/>
                    <a:moveTo>
                      <a:pt x="11747" y="0"/>
                    </a:moveTo>
                    <a:lnTo>
                      <a:pt x="10923" y="684"/>
                    </a:lnTo>
                    <a:lnTo>
                      <a:pt x="13220" y="684"/>
                    </a:lnTo>
                    <a:lnTo>
                      <a:pt x="14026" y="0"/>
                    </a:lnTo>
                    <a:close/>
                    <a:moveTo>
                      <a:pt x="2683" y="789"/>
                    </a:moveTo>
                    <a:lnTo>
                      <a:pt x="1876" y="1473"/>
                    </a:lnTo>
                    <a:lnTo>
                      <a:pt x="4156" y="1473"/>
                    </a:lnTo>
                    <a:lnTo>
                      <a:pt x="4980" y="789"/>
                    </a:lnTo>
                    <a:close/>
                    <a:moveTo>
                      <a:pt x="5400" y="789"/>
                    </a:moveTo>
                    <a:lnTo>
                      <a:pt x="4576" y="1473"/>
                    </a:lnTo>
                    <a:lnTo>
                      <a:pt x="6873" y="1473"/>
                    </a:lnTo>
                    <a:lnTo>
                      <a:pt x="7680" y="789"/>
                    </a:lnTo>
                    <a:close/>
                    <a:moveTo>
                      <a:pt x="8100" y="789"/>
                    </a:moveTo>
                    <a:lnTo>
                      <a:pt x="7294" y="1473"/>
                    </a:lnTo>
                    <a:lnTo>
                      <a:pt x="9573" y="1473"/>
                    </a:lnTo>
                    <a:lnTo>
                      <a:pt x="10397" y="789"/>
                    </a:lnTo>
                    <a:close/>
                    <a:moveTo>
                      <a:pt x="10818" y="789"/>
                    </a:moveTo>
                    <a:lnTo>
                      <a:pt x="9994" y="1473"/>
                    </a:lnTo>
                    <a:lnTo>
                      <a:pt x="12291" y="1473"/>
                    </a:lnTo>
                    <a:lnTo>
                      <a:pt x="13097" y="789"/>
                    </a:lnTo>
                    <a:close/>
                    <a:moveTo>
                      <a:pt x="1754" y="1578"/>
                    </a:moveTo>
                    <a:lnTo>
                      <a:pt x="930" y="2262"/>
                    </a:lnTo>
                    <a:lnTo>
                      <a:pt x="3226" y="2262"/>
                    </a:lnTo>
                    <a:lnTo>
                      <a:pt x="4050" y="1578"/>
                    </a:lnTo>
                    <a:close/>
                    <a:moveTo>
                      <a:pt x="4454" y="1578"/>
                    </a:moveTo>
                    <a:lnTo>
                      <a:pt x="3647" y="2262"/>
                    </a:lnTo>
                    <a:lnTo>
                      <a:pt x="5944" y="2262"/>
                    </a:lnTo>
                    <a:lnTo>
                      <a:pt x="6750" y="1578"/>
                    </a:lnTo>
                    <a:close/>
                    <a:moveTo>
                      <a:pt x="7171" y="1578"/>
                    </a:moveTo>
                    <a:lnTo>
                      <a:pt x="6347" y="2262"/>
                    </a:lnTo>
                    <a:lnTo>
                      <a:pt x="8644" y="2262"/>
                    </a:lnTo>
                    <a:lnTo>
                      <a:pt x="9468" y="1578"/>
                    </a:lnTo>
                    <a:close/>
                    <a:moveTo>
                      <a:pt x="9871" y="1578"/>
                    </a:moveTo>
                    <a:lnTo>
                      <a:pt x="9065" y="2262"/>
                    </a:lnTo>
                    <a:lnTo>
                      <a:pt x="11361" y="2262"/>
                    </a:lnTo>
                    <a:lnTo>
                      <a:pt x="12168" y="1578"/>
                    </a:lnTo>
                    <a:close/>
                    <a:moveTo>
                      <a:pt x="824" y="2367"/>
                    </a:moveTo>
                    <a:lnTo>
                      <a:pt x="0" y="3051"/>
                    </a:lnTo>
                    <a:lnTo>
                      <a:pt x="2297" y="3051"/>
                    </a:lnTo>
                    <a:lnTo>
                      <a:pt x="3104" y="2367"/>
                    </a:lnTo>
                    <a:close/>
                    <a:moveTo>
                      <a:pt x="3524" y="2367"/>
                    </a:moveTo>
                    <a:lnTo>
                      <a:pt x="2718" y="3051"/>
                    </a:lnTo>
                    <a:lnTo>
                      <a:pt x="4997" y="3051"/>
                    </a:lnTo>
                    <a:lnTo>
                      <a:pt x="5821" y="2367"/>
                    </a:lnTo>
                    <a:close/>
                    <a:moveTo>
                      <a:pt x="6242" y="2367"/>
                    </a:moveTo>
                    <a:lnTo>
                      <a:pt x="5418" y="3051"/>
                    </a:lnTo>
                    <a:lnTo>
                      <a:pt x="7715" y="3051"/>
                    </a:lnTo>
                    <a:lnTo>
                      <a:pt x="8521" y="2367"/>
                    </a:lnTo>
                    <a:close/>
                    <a:moveTo>
                      <a:pt x="8942" y="2367"/>
                    </a:moveTo>
                    <a:lnTo>
                      <a:pt x="8135" y="3051"/>
                    </a:lnTo>
                    <a:lnTo>
                      <a:pt x="10415" y="3051"/>
                    </a:lnTo>
                    <a:lnTo>
                      <a:pt x="11239" y="23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p:nvPr/>
            </p:nvSpPr>
            <p:spPr>
              <a:xfrm>
                <a:off x="2581468" y="2614561"/>
                <a:ext cx="874992" cy="189951"/>
              </a:xfrm>
              <a:custGeom>
                <a:rect b="b" l="l" r="r" t="t"/>
                <a:pathLst>
                  <a:path extrusionOk="0" h="3087" w="14220">
                    <a:moveTo>
                      <a:pt x="11800" y="1"/>
                    </a:moveTo>
                    <a:lnTo>
                      <a:pt x="11467" y="281"/>
                    </a:lnTo>
                    <a:lnTo>
                      <a:pt x="12484" y="1"/>
                    </a:lnTo>
                    <a:close/>
                    <a:moveTo>
                      <a:pt x="5874" y="176"/>
                    </a:moveTo>
                    <a:lnTo>
                      <a:pt x="3858" y="737"/>
                    </a:lnTo>
                    <a:lnTo>
                      <a:pt x="5225" y="737"/>
                    </a:lnTo>
                    <a:lnTo>
                      <a:pt x="5874" y="176"/>
                    </a:lnTo>
                    <a:close/>
                    <a:moveTo>
                      <a:pt x="6540" y="1"/>
                    </a:moveTo>
                    <a:lnTo>
                      <a:pt x="6295" y="71"/>
                    </a:lnTo>
                    <a:lnTo>
                      <a:pt x="5506" y="737"/>
                    </a:lnTo>
                    <a:lnTo>
                      <a:pt x="5558" y="737"/>
                    </a:lnTo>
                    <a:cubicBezTo>
                      <a:pt x="6453" y="492"/>
                      <a:pt x="7329" y="246"/>
                      <a:pt x="8223" y="1"/>
                    </a:cubicBezTo>
                    <a:close/>
                    <a:moveTo>
                      <a:pt x="11046" y="1"/>
                    </a:moveTo>
                    <a:lnTo>
                      <a:pt x="8364" y="737"/>
                    </a:lnTo>
                    <a:lnTo>
                      <a:pt x="9819" y="737"/>
                    </a:lnTo>
                    <a:lnTo>
                      <a:pt x="11029" y="404"/>
                    </a:lnTo>
                    <a:lnTo>
                      <a:pt x="11520" y="1"/>
                    </a:lnTo>
                    <a:close/>
                    <a:moveTo>
                      <a:pt x="14149" y="1"/>
                    </a:moveTo>
                    <a:cubicBezTo>
                      <a:pt x="13273" y="246"/>
                      <a:pt x="12379" y="492"/>
                      <a:pt x="11485" y="737"/>
                    </a:cubicBezTo>
                    <a:lnTo>
                      <a:pt x="12782" y="737"/>
                    </a:lnTo>
                    <a:lnTo>
                      <a:pt x="13623" y="509"/>
                    </a:lnTo>
                    <a:lnTo>
                      <a:pt x="14220" y="1"/>
                    </a:lnTo>
                    <a:close/>
                    <a:moveTo>
                      <a:pt x="8136" y="790"/>
                    </a:moveTo>
                    <a:lnTo>
                      <a:pt x="7434" y="1386"/>
                    </a:lnTo>
                    <a:lnTo>
                      <a:pt x="9644" y="790"/>
                    </a:lnTo>
                    <a:close/>
                    <a:moveTo>
                      <a:pt x="11309" y="790"/>
                    </a:moveTo>
                    <a:lnTo>
                      <a:pt x="10643" y="965"/>
                    </a:lnTo>
                    <a:lnTo>
                      <a:pt x="10012" y="1491"/>
                    </a:lnTo>
                    <a:lnTo>
                      <a:pt x="10012" y="1491"/>
                    </a:lnTo>
                    <a:lnTo>
                      <a:pt x="12607" y="790"/>
                    </a:lnTo>
                    <a:close/>
                    <a:moveTo>
                      <a:pt x="3700" y="790"/>
                    </a:moveTo>
                    <a:cubicBezTo>
                      <a:pt x="3227" y="912"/>
                      <a:pt x="2753" y="1053"/>
                      <a:pt x="2262" y="1175"/>
                    </a:cubicBezTo>
                    <a:lnTo>
                      <a:pt x="1859" y="1526"/>
                    </a:lnTo>
                    <a:lnTo>
                      <a:pt x="2701" y="1526"/>
                    </a:lnTo>
                    <a:lnTo>
                      <a:pt x="5050" y="877"/>
                    </a:lnTo>
                    <a:lnTo>
                      <a:pt x="5155" y="790"/>
                    </a:lnTo>
                    <a:close/>
                    <a:moveTo>
                      <a:pt x="7715" y="912"/>
                    </a:moveTo>
                    <a:lnTo>
                      <a:pt x="5523" y="1526"/>
                    </a:lnTo>
                    <a:lnTo>
                      <a:pt x="6961" y="1526"/>
                    </a:lnTo>
                    <a:lnTo>
                      <a:pt x="7014" y="1509"/>
                    </a:lnTo>
                    <a:lnTo>
                      <a:pt x="7715" y="912"/>
                    </a:lnTo>
                    <a:close/>
                    <a:moveTo>
                      <a:pt x="10222" y="1088"/>
                    </a:moveTo>
                    <a:cubicBezTo>
                      <a:pt x="9696" y="1228"/>
                      <a:pt x="9170" y="1368"/>
                      <a:pt x="8627" y="1526"/>
                    </a:cubicBezTo>
                    <a:lnTo>
                      <a:pt x="9696" y="1526"/>
                    </a:lnTo>
                    <a:lnTo>
                      <a:pt x="10222" y="1088"/>
                    </a:lnTo>
                    <a:close/>
                    <a:moveTo>
                      <a:pt x="1807" y="1561"/>
                    </a:moveTo>
                    <a:lnTo>
                      <a:pt x="1456" y="1877"/>
                    </a:lnTo>
                    <a:lnTo>
                      <a:pt x="2543" y="1561"/>
                    </a:lnTo>
                    <a:close/>
                    <a:moveTo>
                      <a:pt x="5348" y="1561"/>
                    </a:moveTo>
                    <a:lnTo>
                      <a:pt x="4103" y="1912"/>
                    </a:lnTo>
                    <a:lnTo>
                      <a:pt x="3630" y="2297"/>
                    </a:lnTo>
                    <a:lnTo>
                      <a:pt x="4121" y="2297"/>
                    </a:lnTo>
                    <a:lnTo>
                      <a:pt x="6786" y="1561"/>
                    </a:lnTo>
                    <a:close/>
                    <a:moveTo>
                      <a:pt x="8469" y="1561"/>
                    </a:moveTo>
                    <a:lnTo>
                      <a:pt x="6610" y="2070"/>
                    </a:lnTo>
                    <a:lnTo>
                      <a:pt x="6347" y="2297"/>
                    </a:lnTo>
                    <a:lnTo>
                      <a:pt x="7084" y="2297"/>
                    </a:lnTo>
                    <a:lnTo>
                      <a:pt x="9591" y="1614"/>
                    </a:lnTo>
                    <a:lnTo>
                      <a:pt x="9644" y="1561"/>
                    </a:lnTo>
                    <a:close/>
                    <a:moveTo>
                      <a:pt x="3683" y="2035"/>
                    </a:moveTo>
                    <a:lnTo>
                      <a:pt x="2666" y="2315"/>
                    </a:lnTo>
                    <a:lnTo>
                      <a:pt x="3349" y="2315"/>
                    </a:lnTo>
                    <a:lnTo>
                      <a:pt x="3683" y="2035"/>
                    </a:lnTo>
                    <a:close/>
                    <a:moveTo>
                      <a:pt x="6190" y="2192"/>
                    </a:moveTo>
                    <a:lnTo>
                      <a:pt x="5786" y="2315"/>
                    </a:lnTo>
                    <a:lnTo>
                      <a:pt x="6067" y="2315"/>
                    </a:lnTo>
                    <a:lnTo>
                      <a:pt x="6190" y="2192"/>
                    </a:lnTo>
                    <a:close/>
                    <a:moveTo>
                      <a:pt x="12256" y="1649"/>
                    </a:moveTo>
                    <a:lnTo>
                      <a:pt x="9889" y="2315"/>
                    </a:lnTo>
                    <a:lnTo>
                      <a:pt x="11485" y="2315"/>
                    </a:lnTo>
                    <a:lnTo>
                      <a:pt x="12256" y="1649"/>
                    </a:lnTo>
                    <a:close/>
                    <a:moveTo>
                      <a:pt x="3577" y="2350"/>
                    </a:moveTo>
                    <a:lnTo>
                      <a:pt x="3402" y="2508"/>
                    </a:lnTo>
                    <a:lnTo>
                      <a:pt x="3945" y="2350"/>
                    </a:lnTo>
                    <a:close/>
                    <a:moveTo>
                      <a:pt x="6295" y="2350"/>
                    </a:moveTo>
                    <a:lnTo>
                      <a:pt x="5979" y="2613"/>
                    </a:lnTo>
                    <a:lnTo>
                      <a:pt x="6909" y="2350"/>
                    </a:lnTo>
                    <a:close/>
                    <a:moveTo>
                      <a:pt x="2508" y="2350"/>
                    </a:moveTo>
                    <a:lnTo>
                      <a:pt x="71" y="3016"/>
                    </a:lnTo>
                    <a:lnTo>
                      <a:pt x="1" y="3086"/>
                    </a:lnTo>
                    <a:lnTo>
                      <a:pt x="1281" y="3086"/>
                    </a:lnTo>
                    <a:lnTo>
                      <a:pt x="2981" y="2613"/>
                    </a:lnTo>
                    <a:lnTo>
                      <a:pt x="3297" y="2350"/>
                    </a:lnTo>
                    <a:close/>
                    <a:moveTo>
                      <a:pt x="5611" y="2350"/>
                    </a:moveTo>
                    <a:lnTo>
                      <a:pt x="2946" y="3086"/>
                    </a:lnTo>
                    <a:lnTo>
                      <a:pt x="4244" y="3086"/>
                    </a:lnTo>
                    <a:lnTo>
                      <a:pt x="5558" y="2718"/>
                    </a:lnTo>
                    <a:lnTo>
                      <a:pt x="5997" y="2350"/>
                    </a:lnTo>
                    <a:close/>
                    <a:moveTo>
                      <a:pt x="8223" y="2771"/>
                    </a:moveTo>
                    <a:lnTo>
                      <a:pt x="7049" y="3086"/>
                    </a:lnTo>
                    <a:lnTo>
                      <a:pt x="7838" y="3086"/>
                    </a:lnTo>
                    <a:lnTo>
                      <a:pt x="8223" y="2771"/>
                    </a:lnTo>
                    <a:close/>
                    <a:moveTo>
                      <a:pt x="9714" y="2350"/>
                    </a:moveTo>
                    <a:lnTo>
                      <a:pt x="8644" y="2648"/>
                    </a:lnTo>
                    <a:lnTo>
                      <a:pt x="8118" y="3086"/>
                    </a:lnTo>
                    <a:lnTo>
                      <a:pt x="8749" y="3086"/>
                    </a:lnTo>
                    <a:cubicBezTo>
                      <a:pt x="9644" y="2841"/>
                      <a:pt x="10538" y="2596"/>
                      <a:pt x="11414" y="23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1"/>
              <p:cNvSpPr/>
              <p:nvPr/>
            </p:nvSpPr>
            <p:spPr>
              <a:xfrm>
                <a:off x="2586883" y="2615669"/>
                <a:ext cx="863116" cy="187736"/>
              </a:xfrm>
              <a:custGeom>
                <a:rect b="b" l="l" r="r" t="t"/>
                <a:pathLst>
                  <a:path extrusionOk="0" h="3051" w="14027">
                    <a:moveTo>
                      <a:pt x="3612" y="0"/>
                    </a:moveTo>
                    <a:lnTo>
                      <a:pt x="2806" y="684"/>
                    </a:lnTo>
                    <a:lnTo>
                      <a:pt x="3682" y="53"/>
                    </a:lnTo>
                    <a:lnTo>
                      <a:pt x="5909" y="0"/>
                    </a:lnTo>
                    <a:close/>
                    <a:moveTo>
                      <a:pt x="6330" y="0"/>
                    </a:moveTo>
                    <a:lnTo>
                      <a:pt x="5506" y="684"/>
                    </a:lnTo>
                    <a:lnTo>
                      <a:pt x="6382" y="70"/>
                    </a:lnTo>
                    <a:lnTo>
                      <a:pt x="8626" y="0"/>
                    </a:lnTo>
                    <a:close/>
                    <a:moveTo>
                      <a:pt x="9030" y="0"/>
                    </a:moveTo>
                    <a:lnTo>
                      <a:pt x="8223" y="684"/>
                    </a:lnTo>
                    <a:lnTo>
                      <a:pt x="9082" y="70"/>
                    </a:lnTo>
                    <a:lnTo>
                      <a:pt x="11326" y="0"/>
                    </a:lnTo>
                    <a:close/>
                    <a:moveTo>
                      <a:pt x="11747" y="0"/>
                    </a:moveTo>
                    <a:lnTo>
                      <a:pt x="10923" y="684"/>
                    </a:lnTo>
                    <a:lnTo>
                      <a:pt x="11800" y="70"/>
                    </a:lnTo>
                    <a:lnTo>
                      <a:pt x="14026" y="0"/>
                    </a:lnTo>
                    <a:close/>
                    <a:moveTo>
                      <a:pt x="2683" y="789"/>
                    </a:moveTo>
                    <a:lnTo>
                      <a:pt x="1876" y="1473"/>
                    </a:lnTo>
                    <a:lnTo>
                      <a:pt x="1876" y="1473"/>
                    </a:lnTo>
                    <a:lnTo>
                      <a:pt x="2735" y="842"/>
                    </a:lnTo>
                    <a:lnTo>
                      <a:pt x="4980" y="789"/>
                    </a:lnTo>
                    <a:close/>
                    <a:moveTo>
                      <a:pt x="5400" y="789"/>
                    </a:moveTo>
                    <a:lnTo>
                      <a:pt x="4576" y="1473"/>
                    </a:lnTo>
                    <a:lnTo>
                      <a:pt x="4576" y="1473"/>
                    </a:lnTo>
                    <a:lnTo>
                      <a:pt x="5453" y="842"/>
                    </a:lnTo>
                    <a:lnTo>
                      <a:pt x="7680" y="789"/>
                    </a:lnTo>
                    <a:close/>
                    <a:moveTo>
                      <a:pt x="8100" y="789"/>
                    </a:moveTo>
                    <a:lnTo>
                      <a:pt x="7294" y="1473"/>
                    </a:lnTo>
                    <a:lnTo>
                      <a:pt x="8135" y="859"/>
                    </a:lnTo>
                    <a:lnTo>
                      <a:pt x="10345" y="807"/>
                    </a:lnTo>
                    <a:lnTo>
                      <a:pt x="8100" y="789"/>
                    </a:lnTo>
                    <a:close/>
                    <a:moveTo>
                      <a:pt x="10818" y="789"/>
                    </a:moveTo>
                    <a:lnTo>
                      <a:pt x="9994" y="1473"/>
                    </a:lnTo>
                    <a:lnTo>
                      <a:pt x="10853" y="842"/>
                    </a:lnTo>
                    <a:lnTo>
                      <a:pt x="13097" y="789"/>
                    </a:lnTo>
                    <a:close/>
                    <a:moveTo>
                      <a:pt x="7294" y="1473"/>
                    </a:moveTo>
                    <a:lnTo>
                      <a:pt x="7294" y="1473"/>
                    </a:lnTo>
                    <a:lnTo>
                      <a:pt x="7294" y="1473"/>
                    </a:lnTo>
                    <a:close/>
                    <a:moveTo>
                      <a:pt x="9994" y="1473"/>
                    </a:moveTo>
                    <a:lnTo>
                      <a:pt x="9994" y="1473"/>
                    </a:lnTo>
                    <a:lnTo>
                      <a:pt x="9994" y="1473"/>
                    </a:lnTo>
                    <a:close/>
                    <a:moveTo>
                      <a:pt x="7171" y="1578"/>
                    </a:moveTo>
                    <a:lnTo>
                      <a:pt x="6347" y="2262"/>
                    </a:lnTo>
                    <a:lnTo>
                      <a:pt x="6347" y="2262"/>
                    </a:lnTo>
                    <a:lnTo>
                      <a:pt x="7224" y="1648"/>
                    </a:lnTo>
                    <a:lnTo>
                      <a:pt x="9468" y="1578"/>
                    </a:lnTo>
                    <a:close/>
                    <a:moveTo>
                      <a:pt x="1754" y="1578"/>
                    </a:moveTo>
                    <a:lnTo>
                      <a:pt x="930" y="2262"/>
                    </a:lnTo>
                    <a:lnTo>
                      <a:pt x="930" y="2262"/>
                    </a:lnTo>
                    <a:lnTo>
                      <a:pt x="1806" y="1648"/>
                    </a:lnTo>
                    <a:lnTo>
                      <a:pt x="4050" y="1578"/>
                    </a:lnTo>
                    <a:close/>
                    <a:moveTo>
                      <a:pt x="9871" y="1578"/>
                    </a:moveTo>
                    <a:lnTo>
                      <a:pt x="9065" y="2262"/>
                    </a:lnTo>
                    <a:lnTo>
                      <a:pt x="9924" y="1648"/>
                    </a:lnTo>
                    <a:lnTo>
                      <a:pt x="12168" y="1578"/>
                    </a:lnTo>
                    <a:close/>
                    <a:moveTo>
                      <a:pt x="4454" y="1578"/>
                    </a:moveTo>
                    <a:lnTo>
                      <a:pt x="3647" y="2262"/>
                    </a:lnTo>
                    <a:lnTo>
                      <a:pt x="4524" y="1648"/>
                    </a:lnTo>
                    <a:lnTo>
                      <a:pt x="6750" y="1578"/>
                    </a:lnTo>
                    <a:close/>
                    <a:moveTo>
                      <a:pt x="9065" y="2262"/>
                    </a:moveTo>
                    <a:lnTo>
                      <a:pt x="9065" y="2262"/>
                    </a:lnTo>
                    <a:lnTo>
                      <a:pt x="9065" y="2262"/>
                    </a:lnTo>
                    <a:close/>
                    <a:moveTo>
                      <a:pt x="824" y="2367"/>
                    </a:moveTo>
                    <a:lnTo>
                      <a:pt x="0" y="3051"/>
                    </a:lnTo>
                    <a:lnTo>
                      <a:pt x="0" y="3051"/>
                    </a:lnTo>
                    <a:lnTo>
                      <a:pt x="877" y="2437"/>
                    </a:lnTo>
                    <a:lnTo>
                      <a:pt x="3104" y="2367"/>
                    </a:lnTo>
                    <a:close/>
                    <a:moveTo>
                      <a:pt x="3524" y="2367"/>
                    </a:moveTo>
                    <a:lnTo>
                      <a:pt x="2718" y="3051"/>
                    </a:lnTo>
                    <a:lnTo>
                      <a:pt x="3595" y="2437"/>
                    </a:lnTo>
                    <a:lnTo>
                      <a:pt x="5821" y="2367"/>
                    </a:lnTo>
                    <a:close/>
                    <a:moveTo>
                      <a:pt x="6242" y="2367"/>
                    </a:moveTo>
                    <a:lnTo>
                      <a:pt x="5418" y="3051"/>
                    </a:lnTo>
                    <a:lnTo>
                      <a:pt x="6277" y="2437"/>
                    </a:lnTo>
                    <a:lnTo>
                      <a:pt x="8521" y="2367"/>
                    </a:lnTo>
                    <a:close/>
                    <a:moveTo>
                      <a:pt x="8942" y="2367"/>
                    </a:moveTo>
                    <a:lnTo>
                      <a:pt x="8135" y="3051"/>
                    </a:lnTo>
                    <a:lnTo>
                      <a:pt x="8995" y="2437"/>
                    </a:lnTo>
                    <a:lnTo>
                      <a:pt x="11239" y="236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1"/>
            <p:cNvSpPr/>
            <p:nvPr/>
          </p:nvSpPr>
          <p:spPr>
            <a:xfrm>
              <a:off x="2616975" y="1682573"/>
              <a:ext cx="716795" cy="105100"/>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1"/>
            <p:cNvSpPr/>
            <p:nvPr/>
          </p:nvSpPr>
          <p:spPr>
            <a:xfrm>
              <a:off x="1149217" y="962466"/>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1"/>
            <p:cNvGrpSpPr/>
            <p:nvPr/>
          </p:nvGrpSpPr>
          <p:grpSpPr>
            <a:xfrm>
              <a:off x="2775440" y="2184796"/>
              <a:ext cx="965770" cy="947320"/>
              <a:chOff x="1108850" y="1839725"/>
              <a:chExt cx="988000" cy="969125"/>
            </a:xfrm>
          </p:grpSpPr>
          <p:sp>
            <p:nvSpPr>
              <p:cNvPr id="291" name="Google Shape;291;p21"/>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1"/>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21"/>
            <p:cNvSpPr/>
            <p:nvPr/>
          </p:nvSpPr>
          <p:spPr>
            <a:xfrm rot="10800000">
              <a:off x="784250" y="3025875"/>
              <a:ext cx="3016800" cy="15750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 name="Google Shape;294;p21"/>
            <p:cNvGrpSpPr/>
            <p:nvPr/>
          </p:nvGrpSpPr>
          <p:grpSpPr>
            <a:xfrm>
              <a:off x="1422901" y="3282593"/>
              <a:ext cx="1298032" cy="800442"/>
              <a:chOff x="4592575" y="1448750"/>
              <a:chExt cx="505425" cy="311650"/>
            </a:xfrm>
          </p:grpSpPr>
          <p:sp>
            <p:nvSpPr>
              <p:cNvPr id="295" name="Google Shape;295;p21"/>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1"/>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1"/>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1"/>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1"/>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1"/>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1"/>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1"/>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1"/>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1"/>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1"/>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1"/>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1"/>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1"/>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1"/>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1"/>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1"/>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1"/>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1"/>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1"/>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1"/>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1"/>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1"/>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1"/>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1"/>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21"/>
            <p:cNvGrpSpPr/>
            <p:nvPr/>
          </p:nvGrpSpPr>
          <p:grpSpPr>
            <a:xfrm>
              <a:off x="2281002" y="3429485"/>
              <a:ext cx="1298032" cy="800442"/>
              <a:chOff x="4592575" y="1448750"/>
              <a:chExt cx="505425" cy="311650"/>
            </a:xfrm>
          </p:grpSpPr>
          <p:sp>
            <p:nvSpPr>
              <p:cNvPr id="329" name="Google Shape;329;p21"/>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1"/>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1"/>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1"/>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1"/>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1"/>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1"/>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1"/>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1"/>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1"/>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1"/>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1"/>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1"/>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1"/>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1"/>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1"/>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1"/>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1"/>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1"/>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1"/>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1"/>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1"/>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1"/>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1"/>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1"/>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1"/>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1"/>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1"/>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1"/>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1"/>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1"/>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1"/>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21"/>
            <p:cNvGrpSpPr/>
            <p:nvPr/>
          </p:nvGrpSpPr>
          <p:grpSpPr>
            <a:xfrm>
              <a:off x="1201999" y="4012775"/>
              <a:ext cx="316242" cy="275834"/>
              <a:chOff x="2562300" y="3102500"/>
              <a:chExt cx="65350" cy="57000"/>
            </a:xfrm>
          </p:grpSpPr>
          <p:sp>
            <p:nvSpPr>
              <p:cNvPr id="363" name="Google Shape;363;p21"/>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1"/>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1"/>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1"/>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7" name="Google Shape;367;p21"/>
            <p:cNvSpPr/>
            <p:nvPr/>
          </p:nvSpPr>
          <p:spPr>
            <a:xfrm>
              <a:off x="832974" y="3184513"/>
              <a:ext cx="161387" cy="201553"/>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1"/>
            <p:cNvSpPr/>
            <p:nvPr/>
          </p:nvSpPr>
          <p:spPr>
            <a:xfrm>
              <a:off x="987829" y="3184513"/>
              <a:ext cx="161387" cy="199496"/>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1"/>
            <p:cNvSpPr/>
            <p:nvPr/>
          </p:nvSpPr>
          <p:spPr>
            <a:xfrm>
              <a:off x="949720" y="3188747"/>
              <a:ext cx="84928" cy="205787"/>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1"/>
            <p:cNvSpPr/>
            <p:nvPr/>
          </p:nvSpPr>
          <p:spPr>
            <a:xfrm>
              <a:off x="915725" y="3118700"/>
              <a:ext cx="97752" cy="275834"/>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1"/>
            <p:cNvSpPr/>
            <p:nvPr/>
          </p:nvSpPr>
          <p:spPr>
            <a:xfrm>
              <a:off x="2775450" y="1180348"/>
              <a:ext cx="716795" cy="105100"/>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720000" y="1087500"/>
            <a:ext cx="7704000" cy="13686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Char char="●"/>
              <a:defRPr sz="1200"/>
            </a:lvl1pPr>
            <a:lvl2pPr indent="-304800" lvl="1" marL="914400">
              <a:spcBef>
                <a:spcPts val="0"/>
              </a:spcBef>
              <a:spcAft>
                <a:spcPts val="0"/>
              </a:spcAft>
              <a:buSzPts val="1200"/>
              <a:buFont typeface="Open Sans Light"/>
              <a:buChar char="○"/>
              <a:defRPr/>
            </a:lvl2pPr>
            <a:lvl3pPr indent="-304800" lvl="2" marL="1371600">
              <a:spcBef>
                <a:spcPts val="0"/>
              </a:spcBef>
              <a:spcAft>
                <a:spcPts val="0"/>
              </a:spcAft>
              <a:buSzPts val="1200"/>
              <a:buFont typeface="Open Sans Light"/>
              <a:buChar char="■"/>
              <a:defRPr/>
            </a:lvl3pPr>
            <a:lvl4pPr indent="-304800" lvl="3" marL="1828800">
              <a:spcBef>
                <a:spcPts val="0"/>
              </a:spcBef>
              <a:spcAft>
                <a:spcPts val="0"/>
              </a:spcAft>
              <a:buSzPts val="1200"/>
              <a:buFont typeface="Open Sans Light"/>
              <a:buChar char="●"/>
              <a:defRPr/>
            </a:lvl4pPr>
            <a:lvl5pPr indent="-304800" lvl="4" marL="2286000">
              <a:spcBef>
                <a:spcPts val="0"/>
              </a:spcBef>
              <a:spcAft>
                <a:spcPts val="0"/>
              </a:spcAft>
              <a:buSzPts val="1200"/>
              <a:buFont typeface="Open Sans Light"/>
              <a:buChar char="○"/>
              <a:defRPr/>
            </a:lvl5pPr>
            <a:lvl6pPr indent="-304800" lvl="5" marL="2743200">
              <a:spcBef>
                <a:spcPts val="0"/>
              </a:spcBef>
              <a:spcAft>
                <a:spcPts val="0"/>
              </a:spcAft>
              <a:buSzPts val="1200"/>
              <a:buFont typeface="Open Sans Light"/>
              <a:buChar char="■"/>
              <a:defRPr/>
            </a:lvl6pPr>
            <a:lvl7pPr indent="-304800" lvl="6" marL="3200400">
              <a:spcBef>
                <a:spcPts val="0"/>
              </a:spcBef>
              <a:spcAft>
                <a:spcPts val="0"/>
              </a:spcAft>
              <a:buSzPts val="1200"/>
              <a:buFont typeface="Open Sans Light"/>
              <a:buChar char="●"/>
              <a:defRPr/>
            </a:lvl7pPr>
            <a:lvl8pPr indent="-304800" lvl="7" marL="3657600">
              <a:spcBef>
                <a:spcPts val="0"/>
              </a:spcBef>
              <a:spcAft>
                <a:spcPts val="0"/>
              </a:spcAft>
              <a:buSzPts val="1200"/>
              <a:buFont typeface="Open Sans Light"/>
              <a:buChar char="○"/>
              <a:defRPr/>
            </a:lvl8pPr>
            <a:lvl9pPr indent="-304800" lvl="8" marL="4114800">
              <a:spcBef>
                <a:spcPts val="0"/>
              </a:spcBef>
              <a:spcAft>
                <a:spcPts val="0"/>
              </a:spcAft>
              <a:buSzPts val="1200"/>
              <a:buFont typeface="Open Sans Light"/>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2" type="title"/>
          </p:nvPr>
        </p:nvSpPr>
        <p:spPr>
          <a:xfrm>
            <a:off x="720000" y="1750434"/>
            <a:ext cx="3522300" cy="438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spcBef>
                <a:spcPts val="0"/>
              </a:spcBef>
              <a:spcAft>
                <a:spcPts val="0"/>
              </a:spcAft>
              <a:buSzPts val="1800"/>
              <a:buNone/>
              <a:defRPr sz="1800">
                <a:solidFill>
                  <a:schemeClr val="lt1"/>
                </a:solidFill>
              </a:defRPr>
            </a:lvl1pPr>
            <a:lvl2pPr lvl="1" algn="ctr">
              <a:spcBef>
                <a:spcPts val="0"/>
              </a:spcBef>
              <a:spcAft>
                <a:spcPts val="0"/>
              </a:spcAft>
              <a:buSzPts val="1800"/>
              <a:buNone/>
              <a:defRPr sz="1800"/>
            </a:lvl2pPr>
            <a:lvl3pPr lvl="2" algn="ctr">
              <a:spcBef>
                <a:spcPts val="0"/>
              </a:spcBef>
              <a:spcAft>
                <a:spcPts val="0"/>
              </a:spcAft>
              <a:buSzPts val="1800"/>
              <a:buNone/>
              <a:defRPr sz="1800"/>
            </a:lvl3pPr>
            <a:lvl4pPr lvl="3" algn="ctr">
              <a:spcBef>
                <a:spcPts val="0"/>
              </a:spcBef>
              <a:spcAft>
                <a:spcPts val="0"/>
              </a:spcAft>
              <a:buSzPts val="1800"/>
              <a:buNone/>
              <a:defRPr sz="1800"/>
            </a:lvl4pPr>
            <a:lvl5pPr lvl="4" algn="ctr">
              <a:spcBef>
                <a:spcPts val="0"/>
              </a:spcBef>
              <a:spcAft>
                <a:spcPts val="0"/>
              </a:spcAft>
              <a:buSzPts val="1800"/>
              <a:buNone/>
              <a:defRPr sz="1800"/>
            </a:lvl5pPr>
            <a:lvl6pPr lvl="5" algn="ctr">
              <a:spcBef>
                <a:spcPts val="0"/>
              </a:spcBef>
              <a:spcAft>
                <a:spcPts val="0"/>
              </a:spcAft>
              <a:buSzPts val="1800"/>
              <a:buNone/>
              <a:defRPr sz="1800"/>
            </a:lvl6pPr>
            <a:lvl7pPr lvl="6" algn="ctr">
              <a:spcBef>
                <a:spcPts val="0"/>
              </a:spcBef>
              <a:spcAft>
                <a:spcPts val="0"/>
              </a:spcAft>
              <a:buSzPts val="1800"/>
              <a:buNone/>
              <a:defRPr sz="1800"/>
            </a:lvl7pPr>
            <a:lvl8pPr lvl="7" algn="ctr">
              <a:spcBef>
                <a:spcPts val="0"/>
              </a:spcBef>
              <a:spcAft>
                <a:spcPts val="0"/>
              </a:spcAft>
              <a:buSzPts val="1800"/>
              <a:buNone/>
              <a:defRPr sz="1800"/>
            </a:lvl8pPr>
            <a:lvl9pPr lvl="8" algn="ctr">
              <a:spcBef>
                <a:spcPts val="0"/>
              </a:spcBef>
              <a:spcAft>
                <a:spcPts val="0"/>
              </a:spcAft>
              <a:buSzPts val="1800"/>
              <a:buNone/>
              <a:defRPr sz="1800"/>
            </a:lvl9pPr>
          </a:lstStyle>
          <a:p/>
        </p:txBody>
      </p:sp>
      <p:sp>
        <p:nvSpPr>
          <p:cNvPr id="25" name="Google Shape;25;p5"/>
          <p:cNvSpPr txBox="1"/>
          <p:nvPr>
            <p:ph idx="3" type="title"/>
          </p:nvPr>
        </p:nvSpPr>
        <p:spPr>
          <a:xfrm>
            <a:off x="4901688" y="1750434"/>
            <a:ext cx="3522300" cy="4389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gn="ctr">
              <a:spcBef>
                <a:spcPts val="0"/>
              </a:spcBef>
              <a:spcAft>
                <a:spcPts val="0"/>
              </a:spcAft>
              <a:buSzPts val="1800"/>
              <a:buNone/>
              <a:defRPr sz="1800">
                <a:solidFill>
                  <a:schemeClr val="l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6" name="Google Shape;26;p5"/>
          <p:cNvSpPr txBox="1"/>
          <p:nvPr>
            <p:ph idx="1" type="subTitle"/>
          </p:nvPr>
        </p:nvSpPr>
        <p:spPr>
          <a:xfrm>
            <a:off x="720000" y="2195175"/>
            <a:ext cx="3522300" cy="1956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nSpc>
                <a:spcPct val="100000"/>
              </a:lnSpc>
              <a:spcBef>
                <a:spcPts val="0"/>
              </a:spcBef>
              <a:spcAft>
                <a:spcPts val="0"/>
              </a:spcAft>
              <a:buClr>
                <a:schemeClr val="dk1"/>
              </a:buClr>
              <a:buSzPts val="1200"/>
              <a:buFont typeface="Arial"/>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p:txBody>
      </p:sp>
      <p:sp>
        <p:nvSpPr>
          <p:cNvPr id="27" name="Google Shape;27;p5"/>
          <p:cNvSpPr txBox="1"/>
          <p:nvPr>
            <p:ph idx="4" type="subTitle"/>
          </p:nvPr>
        </p:nvSpPr>
        <p:spPr>
          <a:xfrm>
            <a:off x="4901700" y="2195175"/>
            <a:ext cx="3522300" cy="19563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1200"/>
              <a:buFont typeface="Arial"/>
              <a:buChar char="•"/>
              <a:defRPr/>
            </a:lvl1pPr>
            <a:lvl2pPr lvl="1" rtl="0" algn="ctr">
              <a:spcBef>
                <a:spcPts val="0"/>
              </a:spcBef>
              <a:spcAft>
                <a:spcPts val="0"/>
              </a:spcAft>
              <a:buClr>
                <a:schemeClr val="dk1"/>
              </a:buClr>
              <a:buSzPts val="1200"/>
              <a:buFont typeface="Arial"/>
              <a:buChar char="○"/>
              <a:defRPr/>
            </a:lvl2pPr>
            <a:lvl3pPr lvl="2" rtl="0" algn="ctr">
              <a:spcBef>
                <a:spcPts val="0"/>
              </a:spcBef>
              <a:spcAft>
                <a:spcPts val="0"/>
              </a:spcAft>
              <a:buClr>
                <a:schemeClr val="dk1"/>
              </a:buClr>
              <a:buSzPts val="1200"/>
              <a:buFont typeface="Arial"/>
              <a:buChar char="■"/>
              <a:defRPr/>
            </a:lvl3pPr>
            <a:lvl4pPr lvl="3" rtl="0" algn="ctr">
              <a:spcBef>
                <a:spcPts val="0"/>
              </a:spcBef>
              <a:spcAft>
                <a:spcPts val="0"/>
              </a:spcAft>
              <a:buClr>
                <a:schemeClr val="dk1"/>
              </a:buClr>
              <a:buSzPts val="1200"/>
              <a:buFont typeface="Arial"/>
              <a:buChar char="●"/>
              <a:defRPr/>
            </a:lvl4pPr>
            <a:lvl5pPr lvl="4" rtl="0" algn="ctr">
              <a:spcBef>
                <a:spcPts val="0"/>
              </a:spcBef>
              <a:spcAft>
                <a:spcPts val="0"/>
              </a:spcAft>
              <a:buClr>
                <a:schemeClr val="dk1"/>
              </a:buClr>
              <a:buSzPts val="1200"/>
              <a:buFont typeface="Arial"/>
              <a:buChar char="○"/>
              <a:defRPr/>
            </a:lvl5pPr>
            <a:lvl6pPr lvl="5" rtl="0" algn="ctr">
              <a:spcBef>
                <a:spcPts val="0"/>
              </a:spcBef>
              <a:spcAft>
                <a:spcPts val="0"/>
              </a:spcAft>
              <a:buClr>
                <a:schemeClr val="dk1"/>
              </a:buClr>
              <a:buSzPts val="1200"/>
              <a:buFont typeface="Arial"/>
              <a:buChar char="■"/>
              <a:defRPr/>
            </a:lvl6pPr>
            <a:lvl7pPr lvl="6" rtl="0" algn="ctr">
              <a:spcBef>
                <a:spcPts val="0"/>
              </a:spcBef>
              <a:spcAft>
                <a:spcPts val="0"/>
              </a:spcAft>
              <a:buClr>
                <a:schemeClr val="dk1"/>
              </a:buClr>
              <a:buSzPts val="1200"/>
              <a:buFont typeface="Arial"/>
              <a:buChar char="●"/>
              <a:defRPr/>
            </a:lvl7pPr>
            <a:lvl8pPr lvl="7" rtl="0" algn="ctr">
              <a:spcBef>
                <a:spcPts val="0"/>
              </a:spcBef>
              <a:spcAft>
                <a:spcPts val="0"/>
              </a:spcAft>
              <a:buClr>
                <a:schemeClr val="dk1"/>
              </a:buClr>
              <a:buSzPts val="1200"/>
              <a:buFont typeface="Arial"/>
              <a:buChar char="○"/>
              <a:defRPr/>
            </a:lvl8pPr>
            <a:lvl9pPr lvl="8" rtl="0" algn="ctr">
              <a:spcBef>
                <a:spcPts val="0"/>
              </a:spcBef>
              <a:spcAft>
                <a:spcPts val="0"/>
              </a:spcAft>
              <a:buClr>
                <a:schemeClr val="dk1"/>
              </a:buClr>
              <a:buSzPts val="1200"/>
              <a:buFont typeface="Arial"/>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txBox="1"/>
          <p:nvPr>
            <p:ph type="title"/>
          </p:nvPr>
        </p:nvSpPr>
        <p:spPr>
          <a:xfrm>
            <a:off x="713225" y="1041638"/>
            <a:ext cx="4189800" cy="18579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3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subTitle"/>
          </p:nvPr>
        </p:nvSpPr>
        <p:spPr>
          <a:xfrm>
            <a:off x="713225" y="2899363"/>
            <a:ext cx="4189800" cy="132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txBox="1"/>
          <p:nvPr>
            <p:ph type="title"/>
          </p:nvPr>
        </p:nvSpPr>
        <p:spPr>
          <a:xfrm>
            <a:off x="4218150" y="1204050"/>
            <a:ext cx="4206000" cy="27354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186450" y="175650"/>
            <a:ext cx="8771100" cy="4792200"/>
          </a:xfrm>
          <a:prstGeom prst="roundRect">
            <a:avLst>
              <a:gd fmla="val 0" name="adj"/>
            </a:avLst>
          </a:prstGeom>
          <a:solidFill>
            <a:srgbClr val="98D3C7">
              <a:alpha val="13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idx="1" type="body"/>
          </p:nvPr>
        </p:nvSpPr>
        <p:spPr>
          <a:xfrm>
            <a:off x="720000" y="1570575"/>
            <a:ext cx="4047000" cy="21861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Clr>
                <a:srgbClr val="999999"/>
              </a:buClr>
              <a:buSzPts val="800"/>
              <a:buFont typeface="Open Sans"/>
              <a:buChar char="-"/>
              <a:defRPr/>
            </a:lvl1pPr>
            <a:lvl2pPr indent="-279400" lvl="1" marL="914400">
              <a:spcBef>
                <a:spcPts val="0"/>
              </a:spcBef>
              <a:spcAft>
                <a:spcPts val="0"/>
              </a:spcAft>
              <a:buClr>
                <a:srgbClr val="999999"/>
              </a:buClr>
              <a:buSzPts val="800"/>
              <a:buFont typeface="Open Sans"/>
              <a:buChar char="○"/>
              <a:defRPr/>
            </a:lvl2pPr>
            <a:lvl3pPr indent="-279400" lvl="2" marL="1371600">
              <a:spcBef>
                <a:spcPts val="0"/>
              </a:spcBef>
              <a:spcAft>
                <a:spcPts val="0"/>
              </a:spcAft>
              <a:buClr>
                <a:srgbClr val="999999"/>
              </a:buClr>
              <a:buSzPts val="800"/>
              <a:buFont typeface="Open Sans"/>
              <a:buChar char="■"/>
              <a:defRPr/>
            </a:lvl3pPr>
            <a:lvl4pPr indent="-279400" lvl="3" marL="1828800">
              <a:spcBef>
                <a:spcPts val="0"/>
              </a:spcBef>
              <a:spcAft>
                <a:spcPts val="0"/>
              </a:spcAft>
              <a:buClr>
                <a:srgbClr val="999999"/>
              </a:buClr>
              <a:buSzPts val="800"/>
              <a:buFont typeface="Open Sans"/>
              <a:buChar char="●"/>
              <a:defRPr/>
            </a:lvl4pPr>
            <a:lvl5pPr indent="-304800" lvl="4" marL="2286000">
              <a:spcBef>
                <a:spcPts val="0"/>
              </a:spcBef>
              <a:spcAft>
                <a:spcPts val="0"/>
              </a:spcAft>
              <a:buClr>
                <a:srgbClr val="999999"/>
              </a:buClr>
              <a:buSzPts val="1200"/>
              <a:buFont typeface="Open Sans"/>
              <a:buChar char="○"/>
              <a:defRPr/>
            </a:lvl5pPr>
            <a:lvl6pPr indent="-304800" lvl="5" marL="2743200">
              <a:spcBef>
                <a:spcPts val="0"/>
              </a:spcBef>
              <a:spcAft>
                <a:spcPts val="0"/>
              </a:spcAft>
              <a:buClr>
                <a:srgbClr val="999999"/>
              </a:buClr>
              <a:buSzPts val="1200"/>
              <a:buFont typeface="Open Sans"/>
              <a:buChar char="■"/>
              <a:defRPr/>
            </a:lvl6pPr>
            <a:lvl7pPr indent="-273050" lvl="6" marL="3200400">
              <a:spcBef>
                <a:spcPts val="0"/>
              </a:spcBef>
              <a:spcAft>
                <a:spcPts val="0"/>
              </a:spcAft>
              <a:buClr>
                <a:srgbClr val="999999"/>
              </a:buClr>
              <a:buSzPts val="700"/>
              <a:buFont typeface="Open Sans"/>
              <a:buChar char="●"/>
              <a:defRPr/>
            </a:lvl7pPr>
            <a:lvl8pPr indent="-273050" lvl="7" marL="3657600">
              <a:spcBef>
                <a:spcPts val="0"/>
              </a:spcBef>
              <a:spcAft>
                <a:spcPts val="0"/>
              </a:spcAft>
              <a:buClr>
                <a:srgbClr val="999999"/>
              </a:buClr>
              <a:buSzPts val="700"/>
              <a:buFont typeface="Open Sans"/>
              <a:buChar char="○"/>
              <a:defRPr/>
            </a:lvl8pPr>
            <a:lvl9pPr indent="-266700" lvl="8" marL="4114800">
              <a:spcBef>
                <a:spcPts val="0"/>
              </a:spcBef>
              <a:spcAft>
                <a:spcPts val="0"/>
              </a:spcAft>
              <a:buClr>
                <a:srgbClr val="999999"/>
              </a:buClr>
              <a:buSzPts val="600"/>
              <a:buFont typeface="Open Sans"/>
              <a:buChar char="■"/>
              <a:defRPr/>
            </a:lvl9pPr>
          </a:lstStyle>
          <a:p/>
        </p:txBody>
      </p:sp>
      <p:sp>
        <p:nvSpPr>
          <p:cNvPr id="41" name="Google Shape;41;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720000" y="4045775"/>
            <a:ext cx="7704000" cy="605100"/>
          </a:xfrm>
          <a:prstGeom prst="rect">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Clr>
                <a:schemeClr val="lt1"/>
              </a:buClr>
              <a:buSzPts val="3000"/>
              <a:buFont typeface="Poppins"/>
              <a:buNone/>
              <a:defRPr b="1" sz="3000">
                <a:solidFill>
                  <a:schemeClr val="lt1"/>
                </a:solidFill>
                <a:latin typeface="Poppins"/>
                <a:ea typeface="Poppins"/>
                <a:cs typeface="Poppins"/>
                <a:sym typeface="Poppins"/>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1pPr>
            <a:lvl2pPr lvl="1">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2pPr>
            <a:lvl3pPr lvl="2">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3pPr>
            <a:lvl4pPr lvl="3">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4pPr>
            <a:lvl5pPr lvl="4">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5pPr>
            <a:lvl6pPr lvl="5">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6pPr>
            <a:lvl7pPr lvl="6">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7pPr>
            <a:lvl8pPr lvl="7">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8pPr>
            <a:lvl9pPr lvl="8">
              <a:spcBef>
                <a:spcPts val="0"/>
              </a:spcBef>
              <a:spcAft>
                <a:spcPts val="0"/>
              </a:spcAft>
              <a:buClr>
                <a:schemeClr val="dk1"/>
              </a:buClr>
              <a:buSzPts val="2800"/>
              <a:buFont typeface="Poppins"/>
              <a:buNone/>
              <a:defRPr b="1" sz="28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1pPr>
            <a:lvl2pPr indent="-304800" lvl="1" marL="914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2pPr>
            <a:lvl3pPr indent="-304800" lvl="2" marL="1371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6pPr>
            <a:lvl7pPr indent="-304800" lvl="6" marL="32004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7pPr>
            <a:lvl8pPr indent="-304800" lvl="7" marL="36576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8pPr>
            <a:lvl9pPr indent="-304800" lvl="8" marL="4114800">
              <a:lnSpc>
                <a:spcPct val="100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29.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22"/>
          <p:cNvSpPr txBox="1"/>
          <p:nvPr>
            <p:ph type="ctrTitle"/>
          </p:nvPr>
        </p:nvSpPr>
        <p:spPr>
          <a:xfrm>
            <a:off x="744450" y="211395"/>
            <a:ext cx="4191300" cy="169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USC Solar Roof System</a:t>
            </a:r>
            <a:endParaRPr b="0"/>
          </a:p>
        </p:txBody>
      </p:sp>
      <p:sp>
        <p:nvSpPr>
          <p:cNvPr id="377" name="Google Shape;377;p22"/>
          <p:cNvSpPr txBox="1"/>
          <p:nvPr>
            <p:ph idx="1" type="subTitle"/>
          </p:nvPr>
        </p:nvSpPr>
        <p:spPr>
          <a:xfrm>
            <a:off x="744450" y="1906100"/>
            <a:ext cx="4191300" cy="258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t>Group 4</a:t>
            </a:r>
            <a:endParaRPr b="1" u="sng"/>
          </a:p>
          <a:p>
            <a:pPr indent="0" lvl="0" marL="0" rtl="0" algn="ctr">
              <a:spcBef>
                <a:spcPts val="0"/>
              </a:spcBef>
              <a:spcAft>
                <a:spcPts val="0"/>
              </a:spcAft>
              <a:buNone/>
            </a:pPr>
            <a:r>
              <a:t/>
            </a:r>
            <a:endParaRPr sz="1200"/>
          </a:p>
          <a:p>
            <a:pPr indent="0" lvl="0" marL="0" rtl="0" algn="ctr">
              <a:spcBef>
                <a:spcPts val="0"/>
              </a:spcBef>
              <a:spcAft>
                <a:spcPts val="0"/>
              </a:spcAft>
              <a:buNone/>
            </a:pPr>
            <a:r>
              <a:rPr lang="en" sz="1200"/>
              <a:t>Michelle Gelman</a:t>
            </a:r>
            <a:endParaRPr sz="1200"/>
          </a:p>
          <a:p>
            <a:pPr indent="0" lvl="0" marL="0" rtl="0" algn="ctr">
              <a:spcBef>
                <a:spcPts val="0"/>
              </a:spcBef>
              <a:spcAft>
                <a:spcPts val="0"/>
              </a:spcAft>
              <a:buNone/>
            </a:pPr>
            <a:r>
              <a:rPr lang="en" sz="1200"/>
              <a:t>Najeeb Gohil</a:t>
            </a:r>
            <a:endParaRPr sz="1200"/>
          </a:p>
          <a:p>
            <a:pPr indent="0" lvl="0" marL="0" rtl="0" algn="ctr">
              <a:spcBef>
                <a:spcPts val="0"/>
              </a:spcBef>
              <a:spcAft>
                <a:spcPts val="0"/>
              </a:spcAft>
              <a:buNone/>
            </a:pPr>
            <a:r>
              <a:rPr lang="en" sz="1200"/>
              <a:t>Simran Kang</a:t>
            </a:r>
            <a:endParaRPr sz="1200"/>
          </a:p>
          <a:p>
            <a:pPr indent="0" lvl="0" marL="0" rtl="0" algn="ctr">
              <a:spcBef>
                <a:spcPts val="0"/>
              </a:spcBef>
              <a:spcAft>
                <a:spcPts val="0"/>
              </a:spcAft>
              <a:buNone/>
            </a:pPr>
            <a:r>
              <a:rPr lang="en" sz="1200"/>
              <a:t>Harrison Lee</a:t>
            </a:r>
            <a:endParaRPr sz="1200"/>
          </a:p>
          <a:p>
            <a:pPr indent="0" lvl="0" marL="0" rtl="0" algn="ctr">
              <a:spcBef>
                <a:spcPts val="0"/>
              </a:spcBef>
              <a:spcAft>
                <a:spcPts val="0"/>
              </a:spcAft>
              <a:buNone/>
            </a:pPr>
            <a:r>
              <a:rPr lang="en" sz="1200"/>
              <a:t>Naseem Pashai</a:t>
            </a:r>
            <a:endParaRPr sz="1200"/>
          </a:p>
          <a:p>
            <a:pPr indent="0" lvl="0" marL="0" rtl="0" algn="ctr">
              <a:spcBef>
                <a:spcPts val="0"/>
              </a:spcBef>
              <a:spcAft>
                <a:spcPts val="0"/>
              </a:spcAft>
              <a:buNone/>
            </a:pPr>
            <a:r>
              <a:rPr lang="en" sz="1200"/>
              <a:t>Francisco Rocha</a:t>
            </a:r>
            <a:endParaRPr sz="1200"/>
          </a:p>
          <a:p>
            <a:pPr indent="0" lvl="0" marL="0" rtl="0" algn="ctr">
              <a:spcBef>
                <a:spcPts val="0"/>
              </a:spcBef>
              <a:spcAft>
                <a:spcPts val="0"/>
              </a:spcAft>
              <a:buNone/>
            </a:pPr>
            <a:r>
              <a:rPr lang="en" sz="1200"/>
              <a:t>Rahul Sheth</a:t>
            </a:r>
            <a:endParaRPr sz="1200"/>
          </a:p>
          <a:p>
            <a:pPr indent="0" lvl="0" marL="0" rtl="0" algn="ctr">
              <a:spcBef>
                <a:spcPts val="0"/>
              </a:spcBef>
              <a:spcAft>
                <a:spcPts val="0"/>
              </a:spcAft>
              <a:buNone/>
            </a:pPr>
            <a:r>
              <a:t/>
            </a:r>
            <a:endParaRPr sz="1400"/>
          </a:p>
          <a:p>
            <a:pPr indent="0" lvl="0" marL="0" rtl="0" algn="ctr">
              <a:spcBef>
                <a:spcPts val="0"/>
              </a:spcBef>
              <a:spcAft>
                <a:spcPts val="0"/>
              </a:spcAft>
              <a:buNone/>
            </a:pPr>
            <a:r>
              <a:rPr i="1" lang="en" sz="1400"/>
              <a:t>ISE 515 - Engineering Project Management</a:t>
            </a:r>
            <a:endParaRPr i="1" sz="1400"/>
          </a:p>
          <a:p>
            <a:pPr indent="0" lvl="0" marL="0" rtl="0" algn="ctr">
              <a:spcBef>
                <a:spcPts val="0"/>
              </a:spcBef>
              <a:spcAft>
                <a:spcPts val="0"/>
              </a:spcAft>
              <a:buNone/>
            </a:pPr>
            <a:r>
              <a:rPr i="1" lang="en" sz="1400"/>
              <a:t>Dr. Yalda Khashe</a:t>
            </a:r>
            <a:endParaRPr i="1" sz="1400"/>
          </a:p>
          <a:p>
            <a:pPr indent="0" lvl="0" marL="0" rtl="0" algn="ctr">
              <a:spcBef>
                <a:spcPts val="0"/>
              </a:spcBef>
              <a:spcAft>
                <a:spcPts val="0"/>
              </a:spcAft>
              <a:buNone/>
            </a:pPr>
            <a:r>
              <a:rPr i="1" lang="en" sz="1400"/>
              <a:t>7/16/2024</a:t>
            </a:r>
            <a:endParaRPr i="1" sz="1400"/>
          </a:p>
          <a:p>
            <a:pPr indent="0" lvl="0" marL="0" rtl="0" algn="l">
              <a:spcBef>
                <a:spcPts val="0"/>
              </a:spcBef>
              <a:spcAft>
                <a:spcPts val="0"/>
              </a:spcAft>
              <a:buNone/>
            </a:pPr>
            <a:r>
              <a:t/>
            </a:r>
            <a:endParaRPr/>
          </a:p>
        </p:txBody>
      </p:sp>
      <p:grpSp>
        <p:nvGrpSpPr>
          <p:cNvPr id="378" name="Google Shape;378;p22"/>
          <p:cNvGrpSpPr/>
          <p:nvPr/>
        </p:nvGrpSpPr>
        <p:grpSpPr>
          <a:xfrm>
            <a:off x="5324177" y="596978"/>
            <a:ext cx="3026600" cy="3890100"/>
            <a:chOff x="5324177" y="596978"/>
            <a:chExt cx="3026600" cy="3890100"/>
          </a:xfrm>
        </p:grpSpPr>
        <p:sp>
          <p:nvSpPr>
            <p:cNvPr id="379" name="Google Shape;379;p22"/>
            <p:cNvSpPr/>
            <p:nvPr/>
          </p:nvSpPr>
          <p:spPr>
            <a:xfrm>
              <a:off x="5324177" y="596978"/>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5324177" y="2270640"/>
              <a:ext cx="3026600" cy="996115"/>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6279749" y="1025443"/>
              <a:ext cx="1115356" cy="164101"/>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5530007" y="1381183"/>
              <a:ext cx="686328" cy="100633"/>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2"/>
            <p:cNvGrpSpPr/>
            <p:nvPr/>
          </p:nvGrpSpPr>
          <p:grpSpPr>
            <a:xfrm>
              <a:off x="5324197" y="1842957"/>
              <a:ext cx="1672289" cy="1640341"/>
              <a:chOff x="1108850" y="1839725"/>
              <a:chExt cx="988000" cy="969125"/>
            </a:xfrm>
          </p:grpSpPr>
          <p:sp>
            <p:nvSpPr>
              <p:cNvPr id="384" name="Google Shape;384;p22"/>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 name="Google Shape;386;p22"/>
            <p:cNvGrpSpPr/>
            <p:nvPr/>
          </p:nvGrpSpPr>
          <p:grpSpPr>
            <a:xfrm>
              <a:off x="6313655" y="1842957"/>
              <a:ext cx="1672289" cy="1640341"/>
              <a:chOff x="1108850" y="1839725"/>
              <a:chExt cx="988000" cy="969125"/>
            </a:xfrm>
          </p:grpSpPr>
          <p:sp>
            <p:nvSpPr>
              <p:cNvPr id="387" name="Google Shape;387;p22"/>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9" name="Google Shape;389;p22"/>
            <p:cNvSpPr/>
            <p:nvPr/>
          </p:nvSpPr>
          <p:spPr>
            <a:xfrm rot="10800000">
              <a:off x="5331800" y="3261200"/>
              <a:ext cx="3009300" cy="12204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22"/>
            <p:cNvGrpSpPr/>
            <p:nvPr/>
          </p:nvGrpSpPr>
          <p:grpSpPr>
            <a:xfrm>
              <a:off x="5530163" y="3087462"/>
              <a:ext cx="1476751" cy="910610"/>
              <a:chOff x="4592575" y="1448750"/>
              <a:chExt cx="505425" cy="311650"/>
            </a:xfrm>
          </p:grpSpPr>
          <p:sp>
            <p:nvSpPr>
              <p:cNvPr id="391" name="Google Shape;391;p22"/>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2"/>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2"/>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2"/>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2"/>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2"/>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2"/>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2"/>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2"/>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2"/>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2"/>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2"/>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2"/>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2"/>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2"/>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2"/>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2"/>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2"/>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2"/>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2"/>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2"/>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2"/>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2"/>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2"/>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2"/>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2"/>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2"/>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2"/>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2"/>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2"/>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2"/>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2"/>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22"/>
            <p:cNvGrpSpPr/>
            <p:nvPr/>
          </p:nvGrpSpPr>
          <p:grpSpPr>
            <a:xfrm>
              <a:off x="7465045" y="2343287"/>
              <a:ext cx="403733" cy="1116131"/>
              <a:chOff x="5890825" y="850075"/>
              <a:chExt cx="350250" cy="968275"/>
            </a:xfrm>
          </p:grpSpPr>
          <p:sp>
            <p:nvSpPr>
              <p:cNvPr id="425" name="Google Shape;425;p22"/>
              <p:cNvSpPr/>
              <p:nvPr/>
            </p:nvSpPr>
            <p:spPr>
              <a:xfrm>
                <a:off x="5892575" y="1049975"/>
                <a:ext cx="176675" cy="118025"/>
              </a:xfrm>
              <a:custGeom>
                <a:rect b="b" l="l" r="r" t="t"/>
                <a:pathLst>
                  <a:path extrusionOk="0" h="4721" w="7067">
                    <a:moveTo>
                      <a:pt x="6826" y="0"/>
                    </a:moveTo>
                    <a:cubicBezTo>
                      <a:pt x="6540" y="0"/>
                      <a:pt x="5830" y="184"/>
                      <a:pt x="4384" y="1174"/>
                    </a:cubicBezTo>
                    <a:cubicBezTo>
                      <a:pt x="2490" y="2454"/>
                      <a:pt x="1" y="4611"/>
                      <a:pt x="106" y="4716"/>
                    </a:cubicBezTo>
                    <a:cubicBezTo>
                      <a:pt x="109" y="4719"/>
                      <a:pt x="116" y="4721"/>
                      <a:pt x="125" y="4721"/>
                    </a:cubicBezTo>
                    <a:cubicBezTo>
                      <a:pt x="401" y="4721"/>
                      <a:pt x="3270" y="3202"/>
                      <a:pt x="5120" y="1946"/>
                    </a:cubicBezTo>
                    <a:cubicBezTo>
                      <a:pt x="7014" y="648"/>
                      <a:pt x="7067" y="122"/>
                      <a:pt x="6979" y="35"/>
                    </a:cubicBezTo>
                    <a:cubicBezTo>
                      <a:pt x="6962" y="18"/>
                      <a:pt x="6914" y="0"/>
                      <a:pt x="6826"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2"/>
              <p:cNvSpPr/>
              <p:nvPr/>
            </p:nvSpPr>
            <p:spPr>
              <a:xfrm>
                <a:off x="5895225" y="1050825"/>
                <a:ext cx="174025" cy="117175"/>
              </a:xfrm>
              <a:custGeom>
                <a:rect b="b" l="l" r="r" t="t"/>
                <a:pathLst>
                  <a:path extrusionOk="0" h="4687" w="6961">
                    <a:moveTo>
                      <a:pt x="6873" y="1"/>
                    </a:moveTo>
                    <a:lnTo>
                      <a:pt x="0" y="4682"/>
                    </a:lnTo>
                    <a:cubicBezTo>
                      <a:pt x="3" y="4685"/>
                      <a:pt x="10" y="4687"/>
                      <a:pt x="19" y="4687"/>
                    </a:cubicBezTo>
                    <a:cubicBezTo>
                      <a:pt x="295" y="4687"/>
                      <a:pt x="3164" y="3168"/>
                      <a:pt x="5014" y="1912"/>
                    </a:cubicBezTo>
                    <a:cubicBezTo>
                      <a:pt x="6908" y="632"/>
                      <a:pt x="6961" y="88"/>
                      <a:pt x="6873"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2"/>
              <p:cNvSpPr/>
              <p:nvPr/>
            </p:nvSpPr>
            <p:spPr>
              <a:xfrm>
                <a:off x="5893025" y="1150750"/>
                <a:ext cx="20625" cy="17125"/>
              </a:xfrm>
              <a:custGeom>
                <a:rect b="b" l="l" r="r" t="t"/>
                <a:pathLst>
                  <a:path extrusionOk="0" h="685" w="825">
                    <a:moveTo>
                      <a:pt x="824" y="1"/>
                    </a:moveTo>
                    <a:lnTo>
                      <a:pt x="824" y="1"/>
                    </a:lnTo>
                    <a:cubicBezTo>
                      <a:pt x="824" y="1"/>
                      <a:pt x="281" y="299"/>
                      <a:pt x="0" y="334"/>
                    </a:cubicBezTo>
                    <a:lnTo>
                      <a:pt x="88" y="685"/>
                    </a:lnTo>
                    <a:lnTo>
                      <a:pt x="824"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2"/>
              <p:cNvSpPr/>
              <p:nvPr/>
            </p:nvSpPr>
            <p:spPr>
              <a:xfrm>
                <a:off x="5890825" y="1041200"/>
                <a:ext cx="176225" cy="118050"/>
              </a:xfrm>
              <a:custGeom>
                <a:rect b="b" l="l" r="r" t="t"/>
                <a:pathLst>
                  <a:path extrusionOk="0" h="4722" w="7049">
                    <a:moveTo>
                      <a:pt x="6818" y="1"/>
                    </a:moveTo>
                    <a:cubicBezTo>
                      <a:pt x="6528" y="1"/>
                      <a:pt x="5826" y="184"/>
                      <a:pt x="4366" y="1175"/>
                    </a:cubicBezTo>
                    <a:cubicBezTo>
                      <a:pt x="2473" y="2454"/>
                      <a:pt x="1" y="4611"/>
                      <a:pt x="88" y="4716"/>
                    </a:cubicBezTo>
                    <a:cubicBezTo>
                      <a:pt x="92" y="4719"/>
                      <a:pt x="98" y="4721"/>
                      <a:pt x="107" y="4721"/>
                    </a:cubicBezTo>
                    <a:cubicBezTo>
                      <a:pt x="385" y="4721"/>
                      <a:pt x="3269" y="3202"/>
                      <a:pt x="5103" y="1946"/>
                    </a:cubicBezTo>
                    <a:cubicBezTo>
                      <a:pt x="6996" y="649"/>
                      <a:pt x="7049" y="123"/>
                      <a:pt x="6979" y="35"/>
                    </a:cubicBezTo>
                    <a:cubicBezTo>
                      <a:pt x="6958" y="18"/>
                      <a:pt x="6908" y="1"/>
                      <a:pt x="6818" y="1"/>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2"/>
              <p:cNvSpPr/>
              <p:nvPr/>
            </p:nvSpPr>
            <p:spPr>
              <a:xfrm>
                <a:off x="5892575" y="1040625"/>
                <a:ext cx="173175" cy="118550"/>
              </a:xfrm>
              <a:custGeom>
                <a:rect b="b" l="l" r="r" t="t"/>
                <a:pathLst>
                  <a:path extrusionOk="0" h="4742" w="6927">
                    <a:moveTo>
                      <a:pt x="6729" y="1"/>
                    </a:moveTo>
                    <a:cubicBezTo>
                      <a:pt x="6714" y="1"/>
                      <a:pt x="6698" y="2"/>
                      <a:pt x="6681" y="5"/>
                    </a:cubicBezTo>
                    <a:lnTo>
                      <a:pt x="1" y="4739"/>
                    </a:lnTo>
                    <a:cubicBezTo>
                      <a:pt x="4" y="4741"/>
                      <a:pt x="9" y="4741"/>
                      <a:pt x="15" y="4741"/>
                    </a:cubicBezTo>
                    <a:cubicBezTo>
                      <a:pt x="286" y="4741"/>
                      <a:pt x="3162" y="3204"/>
                      <a:pt x="4998" y="1951"/>
                    </a:cubicBezTo>
                    <a:cubicBezTo>
                      <a:pt x="6891" y="654"/>
                      <a:pt x="6926" y="111"/>
                      <a:pt x="6856" y="40"/>
                    </a:cubicBezTo>
                    <a:cubicBezTo>
                      <a:pt x="6842" y="26"/>
                      <a:pt x="6793" y="1"/>
                      <a:pt x="672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2"/>
              <p:cNvSpPr/>
              <p:nvPr/>
            </p:nvSpPr>
            <p:spPr>
              <a:xfrm>
                <a:off x="6051700" y="1053900"/>
                <a:ext cx="56125" cy="764450"/>
              </a:xfrm>
              <a:custGeom>
                <a:rect b="b" l="l" r="r" t="t"/>
                <a:pathLst>
                  <a:path extrusionOk="0" h="30578" w="2245">
                    <a:moveTo>
                      <a:pt x="1192" y="0"/>
                    </a:moveTo>
                    <a:lnTo>
                      <a:pt x="631" y="88"/>
                    </a:lnTo>
                    <a:lnTo>
                      <a:pt x="0" y="30577"/>
                    </a:lnTo>
                    <a:lnTo>
                      <a:pt x="2244" y="30437"/>
                    </a:lnTo>
                    <a:lnTo>
                      <a:pt x="1192"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2"/>
              <p:cNvSpPr/>
              <p:nvPr/>
            </p:nvSpPr>
            <p:spPr>
              <a:xfrm>
                <a:off x="6038975" y="1056075"/>
                <a:ext cx="56125" cy="762275"/>
              </a:xfrm>
              <a:custGeom>
                <a:rect b="b" l="l" r="r" t="t"/>
                <a:pathLst>
                  <a:path extrusionOk="0" h="30491" w="2245">
                    <a:moveTo>
                      <a:pt x="632" y="1"/>
                    </a:moveTo>
                    <a:lnTo>
                      <a:pt x="1" y="30490"/>
                    </a:lnTo>
                    <a:lnTo>
                      <a:pt x="2245" y="30350"/>
                    </a:lnTo>
                    <a:lnTo>
                      <a:pt x="12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2"/>
              <p:cNvSpPr/>
              <p:nvPr/>
            </p:nvSpPr>
            <p:spPr>
              <a:xfrm>
                <a:off x="6063100" y="1056075"/>
                <a:ext cx="32000" cy="760525"/>
              </a:xfrm>
              <a:custGeom>
                <a:rect b="b" l="l" r="r" t="t"/>
                <a:pathLst>
                  <a:path extrusionOk="0" h="30421" w="1280">
                    <a:moveTo>
                      <a:pt x="0" y="1"/>
                    </a:moveTo>
                    <a:lnTo>
                      <a:pt x="491" y="30420"/>
                    </a:lnTo>
                    <a:lnTo>
                      <a:pt x="1280" y="30350"/>
                    </a:lnTo>
                    <a:lnTo>
                      <a:pt x="333"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2"/>
              <p:cNvSpPr/>
              <p:nvPr/>
            </p:nvSpPr>
            <p:spPr>
              <a:xfrm>
                <a:off x="6048175" y="1028900"/>
                <a:ext cx="52625" cy="53075"/>
              </a:xfrm>
              <a:custGeom>
                <a:rect b="b" l="l" r="r" t="t"/>
                <a:pathLst>
                  <a:path extrusionOk="0" h="2123" w="2105">
                    <a:moveTo>
                      <a:pt x="1068" y="0"/>
                    </a:moveTo>
                    <a:cubicBezTo>
                      <a:pt x="1057" y="0"/>
                      <a:pt x="1046" y="1"/>
                      <a:pt x="1035" y="1"/>
                    </a:cubicBezTo>
                    <a:cubicBezTo>
                      <a:pt x="457" y="36"/>
                      <a:pt x="1" y="527"/>
                      <a:pt x="1" y="1105"/>
                    </a:cubicBezTo>
                    <a:cubicBezTo>
                      <a:pt x="18" y="1673"/>
                      <a:pt x="474" y="2123"/>
                      <a:pt x="1038" y="2123"/>
                    </a:cubicBezTo>
                    <a:cubicBezTo>
                      <a:pt x="1049" y="2123"/>
                      <a:pt x="1060" y="2123"/>
                      <a:pt x="1070" y="2122"/>
                    </a:cubicBezTo>
                    <a:cubicBezTo>
                      <a:pt x="1649" y="2087"/>
                      <a:pt x="2105" y="1596"/>
                      <a:pt x="2105" y="1018"/>
                    </a:cubicBezTo>
                    <a:cubicBezTo>
                      <a:pt x="2088" y="450"/>
                      <a:pt x="1631" y="0"/>
                      <a:pt x="1068" y="0"/>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2"/>
              <p:cNvSpPr/>
              <p:nvPr/>
            </p:nvSpPr>
            <p:spPr>
              <a:xfrm>
                <a:off x="6058275" y="1038975"/>
                <a:ext cx="32450" cy="32500"/>
              </a:xfrm>
              <a:custGeom>
                <a:rect b="b" l="l" r="r" t="t"/>
                <a:pathLst>
                  <a:path extrusionOk="0" h="1300" w="1298">
                    <a:moveTo>
                      <a:pt x="680" y="0"/>
                    </a:moveTo>
                    <a:cubicBezTo>
                      <a:pt x="670" y="0"/>
                      <a:pt x="659" y="1"/>
                      <a:pt x="649" y="1"/>
                    </a:cubicBezTo>
                    <a:cubicBezTo>
                      <a:pt x="281" y="19"/>
                      <a:pt x="0" y="317"/>
                      <a:pt x="0" y="685"/>
                    </a:cubicBezTo>
                    <a:cubicBezTo>
                      <a:pt x="0" y="1042"/>
                      <a:pt x="280" y="1299"/>
                      <a:pt x="632" y="1299"/>
                    </a:cubicBezTo>
                    <a:cubicBezTo>
                      <a:pt x="643" y="1299"/>
                      <a:pt x="655" y="1299"/>
                      <a:pt x="666" y="1299"/>
                    </a:cubicBezTo>
                    <a:cubicBezTo>
                      <a:pt x="1017" y="1299"/>
                      <a:pt x="1298" y="1001"/>
                      <a:pt x="1298" y="632"/>
                    </a:cubicBezTo>
                    <a:cubicBezTo>
                      <a:pt x="1298" y="275"/>
                      <a:pt x="1017" y="0"/>
                      <a:pt x="68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2"/>
              <p:cNvSpPr/>
              <p:nvPr/>
            </p:nvSpPr>
            <p:spPr>
              <a:xfrm>
                <a:off x="6056950" y="850075"/>
                <a:ext cx="31575" cy="207800"/>
              </a:xfrm>
              <a:custGeom>
                <a:rect b="b" l="l" r="r" t="t"/>
                <a:pathLst>
                  <a:path extrusionOk="0" h="8312" w="1263">
                    <a:moveTo>
                      <a:pt x="910" y="0"/>
                    </a:moveTo>
                    <a:cubicBezTo>
                      <a:pt x="766" y="0"/>
                      <a:pt x="228" y="3221"/>
                      <a:pt x="106" y="5506"/>
                    </a:cubicBezTo>
                    <a:cubicBezTo>
                      <a:pt x="1" y="7803"/>
                      <a:pt x="386" y="8294"/>
                      <a:pt x="492" y="8311"/>
                    </a:cubicBezTo>
                    <a:cubicBezTo>
                      <a:pt x="494" y="8312"/>
                      <a:pt x="497" y="8312"/>
                      <a:pt x="500" y="8312"/>
                    </a:cubicBezTo>
                    <a:cubicBezTo>
                      <a:pt x="618" y="8312"/>
                      <a:pt x="1038" y="7956"/>
                      <a:pt x="1158" y="5716"/>
                    </a:cubicBezTo>
                    <a:cubicBezTo>
                      <a:pt x="1263" y="3437"/>
                      <a:pt x="1070" y="36"/>
                      <a:pt x="912" y="1"/>
                    </a:cubicBezTo>
                    <a:cubicBezTo>
                      <a:pt x="912" y="0"/>
                      <a:pt x="911" y="0"/>
                      <a:pt x="91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2"/>
              <p:cNvSpPr/>
              <p:nvPr/>
            </p:nvSpPr>
            <p:spPr>
              <a:xfrm>
                <a:off x="6069225" y="850075"/>
                <a:ext cx="19300" cy="207800"/>
              </a:xfrm>
              <a:custGeom>
                <a:rect b="b" l="l" r="r" t="t"/>
                <a:pathLst>
                  <a:path extrusionOk="0" h="8312" w="772">
                    <a:moveTo>
                      <a:pt x="421" y="1"/>
                    </a:moveTo>
                    <a:lnTo>
                      <a:pt x="1" y="8311"/>
                    </a:lnTo>
                    <a:cubicBezTo>
                      <a:pt x="3" y="8312"/>
                      <a:pt x="6" y="8312"/>
                      <a:pt x="9" y="8312"/>
                    </a:cubicBezTo>
                    <a:cubicBezTo>
                      <a:pt x="127" y="8312"/>
                      <a:pt x="547" y="7956"/>
                      <a:pt x="667" y="5716"/>
                    </a:cubicBezTo>
                    <a:cubicBezTo>
                      <a:pt x="772" y="3437"/>
                      <a:pt x="579" y="36"/>
                      <a:pt x="421"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2"/>
              <p:cNvSpPr/>
              <p:nvPr/>
            </p:nvSpPr>
            <p:spPr>
              <a:xfrm>
                <a:off x="6070975" y="850075"/>
                <a:ext cx="8800" cy="25000"/>
              </a:xfrm>
              <a:custGeom>
                <a:rect b="b" l="l" r="r" t="t"/>
                <a:pathLst>
                  <a:path extrusionOk="0" h="1000" w="352">
                    <a:moveTo>
                      <a:pt x="351" y="1"/>
                    </a:moveTo>
                    <a:lnTo>
                      <a:pt x="1" y="123"/>
                    </a:lnTo>
                    <a:cubicBezTo>
                      <a:pt x="123" y="369"/>
                      <a:pt x="141" y="1000"/>
                      <a:pt x="158" y="1000"/>
                    </a:cubicBezTo>
                    <a:lnTo>
                      <a:pt x="351"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2"/>
              <p:cNvSpPr/>
              <p:nvPr/>
            </p:nvSpPr>
            <p:spPr>
              <a:xfrm>
                <a:off x="6048175" y="853150"/>
                <a:ext cx="31600" cy="207400"/>
              </a:xfrm>
              <a:custGeom>
                <a:rect b="b" l="l" r="r" t="t"/>
                <a:pathLst>
                  <a:path extrusionOk="0" h="8296" w="1264">
                    <a:moveTo>
                      <a:pt x="910" y="0"/>
                    </a:moveTo>
                    <a:cubicBezTo>
                      <a:pt x="767" y="0"/>
                      <a:pt x="228" y="3204"/>
                      <a:pt x="106" y="5488"/>
                    </a:cubicBezTo>
                    <a:cubicBezTo>
                      <a:pt x="1" y="7785"/>
                      <a:pt x="387" y="8276"/>
                      <a:pt x="492" y="8293"/>
                    </a:cubicBezTo>
                    <a:cubicBezTo>
                      <a:pt x="497" y="8295"/>
                      <a:pt x="504" y="8296"/>
                      <a:pt x="510" y="8296"/>
                    </a:cubicBezTo>
                    <a:cubicBezTo>
                      <a:pt x="652" y="8296"/>
                      <a:pt x="1041" y="7909"/>
                      <a:pt x="1158" y="5716"/>
                    </a:cubicBezTo>
                    <a:cubicBezTo>
                      <a:pt x="1263" y="3419"/>
                      <a:pt x="1070" y="18"/>
                      <a:pt x="913" y="0"/>
                    </a:cubicBezTo>
                    <a:cubicBezTo>
                      <a:pt x="912" y="0"/>
                      <a:pt x="911" y="0"/>
                      <a:pt x="91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2"/>
              <p:cNvSpPr/>
              <p:nvPr/>
            </p:nvSpPr>
            <p:spPr>
              <a:xfrm>
                <a:off x="6056525" y="852700"/>
                <a:ext cx="22800" cy="207375"/>
              </a:xfrm>
              <a:custGeom>
                <a:rect b="b" l="l" r="r" t="t"/>
                <a:pathLst>
                  <a:path extrusionOk="0" h="8295" w="912">
                    <a:moveTo>
                      <a:pt x="579" y="1"/>
                    </a:moveTo>
                    <a:lnTo>
                      <a:pt x="0" y="8153"/>
                    </a:lnTo>
                    <a:cubicBezTo>
                      <a:pt x="35" y="8241"/>
                      <a:pt x="88" y="8276"/>
                      <a:pt x="123" y="8294"/>
                    </a:cubicBezTo>
                    <a:cubicBezTo>
                      <a:pt x="125" y="8294"/>
                      <a:pt x="128" y="8294"/>
                      <a:pt x="131" y="8294"/>
                    </a:cubicBezTo>
                    <a:cubicBezTo>
                      <a:pt x="250" y="8294"/>
                      <a:pt x="669" y="7939"/>
                      <a:pt x="789" y="5716"/>
                    </a:cubicBezTo>
                    <a:cubicBezTo>
                      <a:pt x="912" y="3437"/>
                      <a:pt x="719" y="88"/>
                      <a:pt x="57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2"/>
              <p:cNvSpPr/>
              <p:nvPr/>
            </p:nvSpPr>
            <p:spPr>
              <a:xfrm>
                <a:off x="6067900" y="1047025"/>
                <a:ext cx="173175" cy="121075"/>
              </a:xfrm>
              <a:custGeom>
                <a:rect b="b" l="l" r="r" t="t"/>
                <a:pathLst>
                  <a:path extrusionOk="0" h="4843" w="6927">
                    <a:moveTo>
                      <a:pt x="229" y="1"/>
                    </a:moveTo>
                    <a:cubicBezTo>
                      <a:pt x="115" y="1"/>
                      <a:pt x="64" y="34"/>
                      <a:pt x="54" y="65"/>
                    </a:cubicBezTo>
                    <a:cubicBezTo>
                      <a:pt x="1" y="170"/>
                      <a:pt x="141" y="784"/>
                      <a:pt x="2017" y="2099"/>
                    </a:cubicBezTo>
                    <a:cubicBezTo>
                      <a:pt x="3831" y="3358"/>
                      <a:pt x="6545" y="4843"/>
                      <a:pt x="6833" y="4843"/>
                    </a:cubicBezTo>
                    <a:cubicBezTo>
                      <a:pt x="6845" y="4843"/>
                      <a:pt x="6853" y="4840"/>
                      <a:pt x="6856" y="4834"/>
                    </a:cubicBezTo>
                    <a:cubicBezTo>
                      <a:pt x="6926" y="4694"/>
                      <a:pt x="4367" y="2449"/>
                      <a:pt x="2491" y="1134"/>
                    </a:cubicBezTo>
                    <a:cubicBezTo>
                      <a:pt x="1159" y="201"/>
                      <a:pt x="508" y="1"/>
                      <a:pt x="229" y="1"/>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2"/>
              <p:cNvSpPr/>
              <p:nvPr/>
            </p:nvSpPr>
            <p:spPr>
              <a:xfrm>
                <a:off x="6068775" y="1047025"/>
                <a:ext cx="172300" cy="120850"/>
              </a:xfrm>
              <a:custGeom>
                <a:rect b="b" l="l" r="r" t="t"/>
                <a:pathLst>
                  <a:path extrusionOk="0" h="4834" w="6892">
                    <a:moveTo>
                      <a:pt x="188" y="1"/>
                    </a:moveTo>
                    <a:cubicBezTo>
                      <a:pt x="71" y="1"/>
                      <a:pt x="16" y="34"/>
                      <a:pt x="1" y="65"/>
                    </a:cubicBezTo>
                    <a:lnTo>
                      <a:pt x="6821" y="4834"/>
                    </a:lnTo>
                    <a:cubicBezTo>
                      <a:pt x="6891" y="4694"/>
                      <a:pt x="4332" y="2449"/>
                      <a:pt x="2456" y="1134"/>
                    </a:cubicBezTo>
                    <a:cubicBezTo>
                      <a:pt x="1124" y="201"/>
                      <a:pt x="473" y="1"/>
                      <a:pt x="188"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2"/>
              <p:cNvSpPr/>
              <p:nvPr/>
            </p:nvSpPr>
            <p:spPr>
              <a:xfrm>
                <a:off x="6060450" y="1052300"/>
                <a:ext cx="173175" cy="121050"/>
              </a:xfrm>
              <a:custGeom>
                <a:rect b="b" l="l" r="r" t="t"/>
                <a:pathLst>
                  <a:path extrusionOk="0" h="4842" w="6927">
                    <a:moveTo>
                      <a:pt x="220" y="0"/>
                    </a:moveTo>
                    <a:cubicBezTo>
                      <a:pt x="105" y="0"/>
                      <a:pt x="51" y="34"/>
                      <a:pt x="36" y="64"/>
                    </a:cubicBezTo>
                    <a:cubicBezTo>
                      <a:pt x="1" y="169"/>
                      <a:pt x="141" y="766"/>
                      <a:pt x="2017" y="2081"/>
                    </a:cubicBezTo>
                    <a:cubicBezTo>
                      <a:pt x="3815" y="3340"/>
                      <a:pt x="6546" y="4842"/>
                      <a:pt x="6833" y="4842"/>
                    </a:cubicBezTo>
                    <a:cubicBezTo>
                      <a:pt x="6845" y="4842"/>
                      <a:pt x="6853" y="4839"/>
                      <a:pt x="6856" y="4833"/>
                    </a:cubicBezTo>
                    <a:cubicBezTo>
                      <a:pt x="6926" y="4693"/>
                      <a:pt x="4366" y="2449"/>
                      <a:pt x="2490" y="1134"/>
                    </a:cubicBezTo>
                    <a:cubicBezTo>
                      <a:pt x="1147" y="200"/>
                      <a:pt x="500" y="0"/>
                      <a:pt x="22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2"/>
              <p:cNvSpPr/>
              <p:nvPr/>
            </p:nvSpPr>
            <p:spPr>
              <a:xfrm>
                <a:off x="6060900" y="1053600"/>
                <a:ext cx="171400" cy="119975"/>
              </a:xfrm>
              <a:custGeom>
                <a:rect b="b" l="l" r="r" t="t"/>
                <a:pathLst>
                  <a:path extrusionOk="0" h="4799" w="6856">
                    <a:moveTo>
                      <a:pt x="203" y="0"/>
                    </a:moveTo>
                    <a:cubicBezTo>
                      <a:pt x="88" y="0"/>
                      <a:pt x="33" y="34"/>
                      <a:pt x="18" y="65"/>
                    </a:cubicBezTo>
                    <a:cubicBezTo>
                      <a:pt x="0" y="82"/>
                      <a:pt x="0" y="153"/>
                      <a:pt x="35" y="240"/>
                    </a:cubicBezTo>
                    <a:lnTo>
                      <a:pt x="6838" y="4799"/>
                    </a:lnTo>
                    <a:cubicBezTo>
                      <a:pt x="6856" y="4623"/>
                      <a:pt x="4331" y="2414"/>
                      <a:pt x="2455" y="1117"/>
                    </a:cubicBezTo>
                    <a:cubicBezTo>
                      <a:pt x="1127" y="198"/>
                      <a:pt x="484" y="0"/>
                      <a:pt x="203" y="0"/>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2"/>
              <p:cNvSpPr/>
              <p:nvPr/>
            </p:nvSpPr>
            <p:spPr>
              <a:xfrm>
                <a:off x="6035475" y="1028025"/>
                <a:ext cx="53925" cy="54400"/>
              </a:xfrm>
              <a:custGeom>
                <a:rect b="b" l="l" r="r" t="t"/>
                <a:pathLst>
                  <a:path extrusionOk="0" h="2176" w="2157">
                    <a:moveTo>
                      <a:pt x="1102" y="0"/>
                    </a:moveTo>
                    <a:cubicBezTo>
                      <a:pt x="1091" y="0"/>
                      <a:pt x="1081" y="1"/>
                      <a:pt x="1070" y="1"/>
                    </a:cubicBezTo>
                    <a:cubicBezTo>
                      <a:pt x="474" y="36"/>
                      <a:pt x="0" y="544"/>
                      <a:pt x="0" y="1140"/>
                    </a:cubicBezTo>
                    <a:cubicBezTo>
                      <a:pt x="18" y="1725"/>
                      <a:pt x="474" y="2175"/>
                      <a:pt x="1054" y="2175"/>
                    </a:cubicBezTo>
                    <a:cubicBezTo>
                      <a:pt x="1065" y="2175"/>
                      <a:pt x="1076" y="2175"/>
                      <a:pt x="1088" y="2175"/>
                    </a:cubicBezTo>
                    <a:cubicBezTo>
                      <a:pt x="1684" y="2140"/>
                      <a:pt x="2157" y="1649"/>
                      <a:pt x="2157" y="1053"/>
                    </a:cubicBezTo>
                    <a:cubicBezTo>
                      <a:pt x="2140" y="467"/>
                      <a:pt x="1683" y="0"/>
                      <a:pt x="1102"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2"/>
              <p:cNvSpPr/>
              <p:nvPr/>
            </p:nvSpPr>
            <p:spPr>
              <a:xfrm>
                <a:off x="6045550" y="1038525"/>
                <a:ext cx="33775" cy="33375"/>
              </a:xfrm>
              <a:custGeom>
                <a:rect b="b" l="l" r="r" t="t"/>
                <a:pathLst>
                  <a:path extrusionOk="0" h="1335" w="1351">
                    <a:moveTo>
                      <a:pt x="700" y="1"/>
                    </a:moveTo>
                    <a:cubicBezTo>
                      <a:pt x="689" y="1"/>
                      <a:pt x="678" y="1"/>
                      <a:pt x="667" y="2"/>
                    </a:cubicBezTo>
                    <a:cubicBezTo>
                      <a:pt x="299" y="19"/>
                      <a:pt x="1" y="335"/>
                      <a:pt x="18" y="703"/>
                    </a:cubicBezTo>
                    <a:cubicBezTo>
                      <a:pt x="18" y="1060"/>
                      <a:pt x="299" y="1335"/>
                      <a:pt x="652" y="1335"/>
                    </a:cubicBezTo>
                    <a:cubicBezTo>
                      <a:pt x="663" y="1335"/>
                      <a:pt x="674" y="1335"/>
                      <a:pt x="685" y="1334"/>
                    </a:cubicBezTo>
                    <a:cubicBezTo>
                      <a:pt x="1053" y="1317"/>
                      <a:pt x="1351" y="1019"/>
                      <a:pt x="1333" y="650"/>
                    </a:cubicBezTo>
                    <a:cubicBezTo>
                      <a:pt x="1333" y="276"/>
                      <a:pt x="1053" y="1"/>
                      <a:pt x="700"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 name="Google Shape;446;p22"/>
            <p:cNvGrpSpPr/>
            <p:nvPr/>
          </p:nvGrpSpPr>
          <p:grpSpPr>
            <a:xfrm>
              <a:off x="7810459" y="2210679"/>
              <a:ext cx="403733" cy="1116131"/>
              <a:chOff x="5890825" y="850075"/>
              <a:chExt cx="350250" cy="968275"/>
            </a:xfrm>
          </p:grpSpPr>
          <p:sp>
            <p:nvSpPr>
              <p:cNvPr id="447" name="Google Shape;447;p22"/>
              <p:cNvSpPr/>
              <p:nvPr/>
            </p:nvSpPr>
            <p:spPr>
              <a:xfrm>
                <a:off x="5892575" y="1049975"/>
                <a:ext cx="176675" cy="118025"/>
              </a:xfrm>
              <a:custGeom>
                <a:rect b="b" l="l" r="r" t="t"/>
                <a:pathLst>
                  <a:path extrusionOk="0" h="4721" w="7067">
                    <a:moveTo>
                      <a:pt x="6826" y="0"/>
                    </a:moveTo>
                    <a:cubicBezTo>
                      <a:pt x="6540" y="0"/>
                      <a:pt x="5830" y="184"/>
                      <a:pt x="4384" y="1174"/>
                    </a:cubicBezTo>
                    <a:cubicBezTo>
                      <a:pt x="2490" y="2454"/>
                      <a:pt x="1" y="4611"/>
                      <a:pt x="106" y="4716"/>
                    </a:cubicBezTo>
                    <a:cubicBezTo>
                      <a:pt x="109" y="4719"/>
                      <a:pt x="116" y="4721"/>
                      <a:pt x="125" y="4721"/>
                    </a:cubicBezTo>
                    <a:cubicBezTo>
                      <a:pt x="401" y="4721"/>
                      <a:pt x="3270" y="3202"/>
                      <a:pt x="5120" y="1946"/>
                    </a:cubicBezTo>
                    <a:cubicBezTo>
                      <a:pt x="7014" y="648"/>
                      <a:pt x="7067" y="122"/>
                      <a:pt x="6979" y="35"/>
                    </a:cubicBezTo>
                    <a:cubicBezTo>
                      <a:pt x="6962" y="18"/>
                      <a:pt x="6914" y="0"/>
                      <a:pt x="6826"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2"/>
              <p:cNvSpPr/>
              <p:nvPr/>
            </p:nvSpPr>
            <p:spPr>
              <a:xfrm>
                <a:off x="5895225" y="1050825"/>
                <a:ext cx="174025" cy="117175"/>
              </a:xfrm>
              <a:custGeom>
                <a:rect b="b" l="l" r="r" t="t"/>
                <a:pathLst>
                  <a:path extrusionOk="0" h="4687" w="6961">
                    <a:moveTo>
                      <a:pt x="6873" y="1"/>
                    </a:moveTo>
                    <a:lnTo>
                      <a:pt x="0" y="4682"/>
                    </a:lnTo>
                    <a:cubicBezTo>
                      <a:pt x="3" y="4685"/>
                      <a:pt x="10" y="4687"/>
                      <a:pt x="19" y="4687"/>
                    </a:cubicBezTo>
                    <a:cubicBezTo>
                      <a:pt x="295" y="4687"/>
                      <a:pt x="3164" y="3168"/>
                      <a:pt x="5014" y="1912"/>
                    </a:cubicBezTo>
                    <a:cubicBezTo>
                      <a:pt x="6908" y="632"/>
                      <a:pt x="6961" y="88"/>
                      <a:pt x="6873"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2"/>
              <p:cNvSpPr/>
              <p:nvPr/>
            </p:nvSpPr>
            <p:spPr>
              <a:xfrm>
                <a:off x="5893025" y="1150750"/>
                <a:ext cx="20625" cy="17125"/>
              </a:xfrm>
              <a:custGeom>
                <a:rect b="b" l="l" r="r" t="t"/>
                <a:pathLst>
                  <a:path extrusionOk="0" h="685" w="825">
                    <a:moveTo>
                      <a:pt x="824" y="1"/>
                    </a:moveTo>
                    <a:lnTo>
                      <a:pt x="824" y="1"/>
                    </a:lnTo>
                    <a:cubicBezTo>
                      <a:pt x="824" y="1"/>
                      <a:pt x="281" y="299"/>
                      <a:pt x="0" y="334"/>
                    </a:cubicBezTo>
                    <a:lnTo>
                      <a:pt x="88" y="685"/>
                    </a:lnTo>
                    <a:lnTo>
                      <a:pt x="824"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2"/>
              <p:cNvSpPr/>
              <p:nvPr/>
            </p:nvSpPr>
            <p:spPr>
              <a:xfrm>
                <a:off x="5890825" y="1041200"/>
                <a:ext cx="176225" cy="118050"/>
              </a:xfrm>
              <a:custGeom>
                <a:rect b="b" l="l" r="r" t="t"/>
                <a:pathLst>
                  <a:path extrusionOk="0" h="4722" w="7049">
                    <a:moveTo>
                      <a:pt x="6818" y="1"/>
                    </a:moveTo>
                    <a:cubicBezTo>
                      <a:pt x="6528" y="1"/>
                      <a:pt x="5826" y="184"/>
                      <a:pt x="4366" y="1175"/>
                    </a:cubicBezTo>
                    <a:cubicBezTo>
                      <a:pt x="2473" y="2454"/>
                      <a:pt x="1" y="4611"/>
                      <a:pt x="88" y="4716"/>
                    </a:cubicBezTo>
                    <a:cubicBezTo>
                      <a:pt x="92" y="4719"/>
                      <a:pt x="98" y="4721"/>
                      <a:pt x="107" y="4721"/>
                    </a:cubicBezTo>
                    <a:cubicBezTo>
                      <a:pt x="385" y="4721"/>
                      <a:pt x="3269" y="3202"/>
                      <a:pt x="5103" y="1946"/>
                    </a:cubicBezTo>
                    <a:cubicBezTo>
                      <a:pt x="6996" y="649"/>
                      <a:pt x="7049" y="123"/>
                      <a:pt x="6979" y="35"/>
                    </a:cubicBezTo>
                    <a:cubicBezTo>
                      <a:pt x="6958" y="18"/>
                      <a:pt x="6908" y="1"/>
                      <a:pt x="6818" y="1"/>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2"/>
              <p:cNvSpPr/>
              <p:nvPr/>
            </p:nvSpPr>
            <p:spPr>
              <a:xfrm>
                <a:off x="5892575" y="1040625"/>
                <a:ext cx="173175" cy="118550"/>
              </a:xfrm>
              <a:custGeom>
                <a:rect b="b" l="l" r="r" t="t"/>
                <a:pathLst>
                  <a:path extrusionOk="0" h="4742" w="6927">
                    <a:moveTo>
                      <a:pt x="6729" y="1"/>
                    </a:moveTo>
                    <a:cubicBezTo>
                      <a:pt x="6714" y="1"/>
                      <a:pt x="6698" y="2"/>
                      <a:pt x="6681" y="5"/>
                    </a:cubicBezTo>
                    <a:lnTo>
                      <a:pt x="1" y="4739"/>
                    </a:lnTo>
                    <a:cubicBezTo>
                      <a:pt x="4" y="4741"/>
                      <a:pt x="9" y="4741"/>
                      <a:pt x="15" y="4741"/>
                    </a:cubicBezTo>
                    <a:cubicBezTo>
                      <a:pt x="286" y="4741"/>
                      <a:pt x="3162" y="3204"/>
                      <a:pt x="4998" y="1951"/>
                    </a:cubicBezTo>
                    <a:cubicBezTo>
                      <a:pt x="6891" y="654"/>
                      <a:pt x="6926" y="111"/>
                      <a:pt x="6856" y="40"/>
                    </a:cubicBezTo>
                    <a:cubicBezTo>
                      <a:pt x="6842" y="26"/>
                      <a:pt x="6793" y="1"/>
                      <a:pt x="672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2"/>
              <p:cNvSpPr/>
              <p:nvPr/>
            </p:nvSpPr>
            <p:spPr>
              <a:xfrm>
                <a:off x="6051700" y="1053900"/>
                <a:ext cx="56125" cy="764450"/>
              </a:xfrm>
              <a:custGeom>
                <a:rect b="b" l="l" r="r" t="t"/>
                <a:pathLst>
                  <a:path extrusionOk="0" h="30578" w="2245">
                    <a:moveTo>
                      <a:pt x="1192" y="0"/>
                    </a:moveTo>
                    <a:lnTo>
                      <a:pt x="631" y="88"/>
                    </a:lnTo>
                    <a:lnTo>
                      <a:pt x="0" y="30577"/>
                    </a:lnTo>
                    <a:lnTo>
                      <a:pt x="2244" y="30437"/>
                    </a:lnTo>
                    <a:lnTo>
                      <a:pt x="1192"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2"/>
              <p:cNvSpPr/>
              <p:nvPr/>
            </p:nvSpPr>
            <p:spPr>
              <a:xfrm>
                <a:off x="6038975" y="1056075"/>
                <a:ext cx="56125" cy="762275"/>
              </a:xfrm>
              <a:custGeom>
                <a:rect b="b" l="l" r="r" t="t"/>
                <a:pathLst>
                  <a:path extrusionOk="0" h="30491" w="2245">
                    <a:moveTo>
                      <a:pt x="632" y="1"/>
                    </a:moveTo>
                    <a:lnTo>
                      <a:pt x="1" y="30490"/>
                    </a:lnTo>
                    <a:lnTo>
                      <a:pt x="2245" y="30350"/>
                    </a:lnTo>
                    <a:lnTo>
                      <a:pt x="12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6063100" y="1056075"/>
                <a:ext cx="32000" cy="760525"/>
              </a:xfrm>
              <a:custGeom>
                <a:rect b="b" l="l" r="r" t="t"/>
                <a:pathLst>
                  <a:path extrusionOk="0" h="30421" w="1280">
                    <a:moveTo>
                      <a:pt x="0" y="1"/>
                    </a:moveTo>
                    <a:lnTo>
                      <a:pt x="491" y="30420"/>
                    </a:lnTo>
                    <a:lnTo>
                      <a:pt x="1280" y="30350"/>
                    </a:lnTo>
                    <a:lnTo>
                      <a:pt x="333"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6048175" y="1028900"/>
                <a:ext cx="52625" cy="53075"/>
              </a:xfrm>
              <a:custGeom>
                <a:rect b="b" l="l" r="r" t="t"/>
                <a:pathLst>
                  <a:path extrusionOk="0" h="2123" w="2105">
                    <a:moveTo>
                      <a:pt x="1068" y="0"/>
                    </a:moveTo>
                    <a:cubicBezTo>
                      <a:pt x="1057" y="0"/>
                      <a:pt x="1046" y="1"/>
                      <a:pt x="1035" y="1"/>
                    </a:cubicBezTo>
                    <a:cubicBezTo>
                      <a:pt x="457" y="36"/>
                      <a:pt x="1" y="527"/>
                      <a:pt x="1" y="1105"/>
                    </a:cubicBezTo>
                    <a:cubicBezTo>
                      <a:pt x="18" y="1673"/>
                      <a:pt x="474" y="2123"/>
                      <a:pt x="1038" y="2123"/>
                    </a:cubicBezTo>
                    <a:cubicBezTo>
                      <a:pt x="1049" y="2123"/>
                      <a:pt x="1060" y="2123"/>
                      <a:pt x="1070" y="2122"/>
                    </a:cubicBezTo>
                    <a:cubicBezTo>
                      <a:pt x="1649" y="2087"/>
                      <a:pt x="2105" y="1596"/>
                      <a:pt x="2105" y="1018"/>
                    </a:cubicBezTo>
                    <a:cubicBezTo>
                      <a:pt x="2088" y="450"/>
                      <a:pt x="1631" y="0"/>
                      <a:pt x="1068" y="0"/>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6058275" y="1038975"/>
                <a:ext cx="32450" cy="32500"/>
              </a:xfrm>
              <a:custGeom>
                <a:rect b="b" l="l" r="r" t="t"/>
                <a:pathLst>
                  <a:path extrusionOk="0" h="1300" w="1298">
                    <a:moveTo>
                      <a:pt x="680" y="0"/>
                    </a:moveTo>
                    <a:cubicBezTo>
                      <a:pt x="670" y="0"/>
                      <a:pt x="659" y="1"/>
                      <a:pt x="649" y="1"/>
                    </a:cubicBezTo>
                    <a:cubicBezTo>
                      <a:pt x="281" y="19"/>
                      <a:pt x="0" y="317"/>
                      <a:pt x="0" y="685"/>
                    </a:cubicBezTo>
                    <a:cubicBezTo>
                      <a:pt x="0" y="1042"/>
                      <a:pt x="280" y="1299"/>
                      <a:pt x="632" y="1299"/>
                    </a:cubicBezTo>
                    <a:cubicBezTo>
                      <a:pt x="643" y="1299"/>
                      <a:pt x="655" y="1299"/>
                      <a:pt x="666" y="1299"/>
                    </a:cubicBezTo>
                    <a:cubicBezTo>
                      <a:pt x="1017" y="1299"/>
                      <a:pt x="1298" y="1001"/>
                      <a:pt x="1298" y="632"/>
                    </a:cubicBezTo>
                    <a:cubicBezTo>
                      <a:pt x="1298" y="275"/>
                      <a:pt x="1017" y="0"/>
                      <a:pt x="68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6056950" y="850075"/>
                <a:ext cx="31575" cy="207800"/>
              </a:xfrm>
              <a:custGeom>
                <a:rect b="b" l="l" r="r" t="t"/>
                <a:pathLst>
                  <a:path extrusionOk="0" h="8312" w="1263">
                    <a:moveTo>
                      <a:pt x="910" y="0"/>
                    </a:moveTo>
                    <a:cubicBezTo>
                      <a:pt x="766" y="0"/>
                      <a:pt x="228" y="3221"/>
                      <a:pt x="106" y="5506"/>
                    </a:cubicBezTo>
                    <a:cubicBezTo>
                      <a:pt x="1" y="7803"/>
                      <a:pt x="386" y="8294"/>
                      <a:pt x="492" y="8311"/>
                    </a:cubicBezTo>
                    <a:cubicBezTo>
                      <a:pt x="494" y="8312"/>
                      <a:pt x="497" y="8312"/>
                      <a:pt x="500" y="8312"/>
                    </a:cubicBezTo>
                    <a:cubicBezTo>
                      <a:pt x="618" y="8312"/>
                      <a:pt x="1038" y="7956"/>
                      <a:pt x="1158" y="5716"/>
                    </a:cubicBezTo>
                    <a:cubicBezTo>
                      <a:pt x="1263" y="3437"/>
                      <a:pt x="1070" y="36"/>
                      <a:pt x="912" y="1"/>
                    </a:cubicBezTo>
                    <a:cubicBezTo>
                      <a:pt x="912" y="0"/>
                      <a:pt x="911" y="0"/>
                      <a:pt x="91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6069225" y="850075"/>
                <a:ext cx="19300" cy="207800"/>
              </a:xfrm>
              <a:custGeom>
                <a:rect b="b" l="l" r="r" t="t"/>
                <a:pathLst>
                  <a:path extrusionOk="0" h="8312" w="772">
                    <a:moveTo>
                      <a:pt x="421" y="1"/>
                    </a:moveTo>
                    <a:lnTo>
                      <a:pt x="1" y="8311"/>
                    </a:lnTo>
                    <a:cubicBezTo>
                      <a:pt x="3" y="8312"/>
                      <a:pt x="6" y="8312"/>
                      <a:pt x="9" y="8312"/>
                    </a:cubicBezTo>
                    <a:cubicBezTo>
                      <a:pt x="127" y="8312"/>
                      <a:pt x="547" y="7956"/>
                      <a:pt x="667" y="5716"/>
                    </a:cubicBezTo>
                    <a:cubicBezTo>
                      <a:pt x="772" y="3437"/>
                      <a:pt x="579" y="36"/>
                      <a:pt x="421"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6070975" y="850075"/>
                <a:ext cx="8800" cy="25000"/>
              </a:xfrm>
              <a:custGeom>
                <a:rect b="b" l="l" r="r" t="t"/>
                <a:pathLst>
                  <a:path extrusionOk="0" h="1000" w="352">
                    <a:moveTo>
                      <a:pt x="351" y="1"/>
                    </a:moveTo>
                    <a:lnTo>
                      <a:pt x="1" y="123"/>
                    </a:lnTo>
                    <a:cubicBezTo>
                      <a:pt x="123" y="369"/>
                      <a:pt x="141" y="1000"/>
                      <a:pt x="158" y="1000"/>
                    </a:cubicBezTo>
                    <a:lnTo>
                      <a:pt x="351"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6048175" y="853150"/>
                <a:ext cx="31600" cy="207400"/>
              </a:xfrm>
              <a:custGeom>
                <a:rect b="b" l="l" r="r" t="t"/>
                <a:pathLst>
                  <a:path extrusionOk="0" h="8296" w="1264">
                    <a:moveTo>
                      <a:pt x="910" y="0"/>
                    </a:moveTo>
                    <a:cubicBezTo>
                      <a:pt x="767" y="0"/>
                      <a:pt x="228" y="3204"/>
                      <a:pt x="106" y="5488"/>
                    </a:cubicBezTo>
                    <a:cubicBezTo>
                      <a:pt x="1" y="7785"/>
                      <a:pt x="387" y="8276"/>
                      <a:pt x="492" y="8293"/>
                    </a:cubicBezTo>
                    <a:cubicBezTo>
                      <a:pt x="497" y="8295"/>
                      <a:pt x="504" y="8296"/>
                      <a:pt x="510" y="8296"/>
                    </a:cubicBezTo>
                    <a:cubicBezTo>
                      <a:pt x="652" y="8296"/>
                      <a:pt x="1041" y="7909"/>
                      <a:pt x="1158" y="5716"/>
                    </a:cubicBezTo>
                    <a:cubicBezTo>
                      <a:pt x="1263" y="3419"/>
                      <a:pt x="1070" y="18"/>
                      <a:pt x="913" y="0"/>
                    </a:cubicBezTo>
                    <a:cubicBezTo>
                      <a:pt x="912" y="0"/>
                      <a:pt x="911" y="0"/>
                      <a:pt x="91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6056525" y="852700"/>
                <a:ext cx="22800" cy="207375"/>
              </a:xfrm>
              <a:custGeom>
                <a:rect b="b" l="l" r="r" t="t"/>
                <a:pathLst>
                  <a:path extrusionOk="0" h="8295" w="912">
                    <a:moveTo>
                      <a:pt x="579" y="1"/>
                    </a:moveTo>
                    <a:lnTo>
                      <a:pt x="0" y="8153"/>
                    </a:lnTo>
                    <a:cubicBezTo>
                      <a:pt x="35" y="8241"/>
                      <a:pt x="88" y="8276"/>
                      <a:pt x="123" y="8294"/>
                    </a:cubicBezTo>
                    <a:cubicBezTo>
                      <a:pt x="125" y="8294"/>
                      <a:pt x="128" y="8294"/>
                      <a:pt x="131" y="8294"/>
                    </a:cubicBezTo>
                    <a:cubicBezTo>
                      <a:pt x="250" y="8294"/>
                      <a:pt x="669" y="7939"/>
                      <a:pt x="789" y="5716"/>
                    </a:cubicBezTo>
                    <a:cubicBezTo>
                      <a:pt x="912" y="3437"/>
                      <a:pt x="719" y="88"/>
                      <a:pt x="57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6067900" y="1047025"/>
                <a:ext cx="173175" cy="121075"/>
              </a:xfrm>
              <a:custGeom>
                <a:rect b="b" l="l" r="r" t="t"/>
                <a:pathLst>
                  <a:path extrusionOk="0" h="4843" w="6927">
                    <a:moveTo>
                      <a:pt x="229" y="1"/>
                    </a:moveTo>
                    <a:cubicBezTo>
                      <a:pt x="115" y="1"/>
                      <a:pt x="64" y="34"/>
                      <a:pt x="54" y="65"/>
                    </a:cubicBezTo>
                    <a:cubicBezTo>
                      <a:pt x="1" y="170"/>
                      <a:pt x="141" y="784"/>
                      <a:pt x="2017" y="2099"/>
                    </a:cubicBezTo>
                    <a:cubicBezTo>
                      <a:pt x="3831" y="3358"/>
                      <a:pt x="6545" y="4843"/>
                      <a:pt x="6833" y="4843"/>
                    </a:cubicBezTo>
                    <a:cubicBezTo>
                      <a:pt x="6845" y="4843"/>
                      <a:pt x="6853" y="4840"/>
                      <a:pt x="6856" y="4834"/>
                    </a:cubicBezTo>
                    <a:cubicBezTo>
                      <a:pt x="6926" y="4694"/>
                      <a:pt x="4367" y="2449"/>
                      <a:pt x="2491" y="1134"/>
                    </a:cubicBezTo>
                    <a:cubicBezTo>
                      <a:pt x="1159" y="201"/>
                      <a:pt x="508" y="1"/>
                      <a:pt x="229" y="1"/>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6068775" y="1047025"/>
                <a:ext cx="172300" cy="120850"/>
              </a:xfrm>
              <a:custGeom>
                <a:rect b="b" l="l" r="r" t="t"/>
                <a:pathLst>
                  <a:path extrusionOk="0" h="4834" w="6892">
                    <a:moveTo>
                      <a:pt x="188" y="1"/>
                    </a:moveTo>
                    <a:cubicBezTo>
                      <a:pt x="71" y="1"/>
                      <a:pt x="16" y="34"/>
                      <a:pt x="1" y="65"/>
                    </a:cubicBezTo>
                    <a:lnTo>
                      <a:pt x="6821" y="4834"/>
                    </a:lnTo>
                    <a:cubicBezTo>
                      <a:pt x="6891" y="4694"/>
                      <a:pt x="4332" y="2449"/>
                      <a:pt x="2456" y="1134"/>
                    </a:cubicBezTo>
                    <a:cubicBezTo>
                      <a:pt x="1124" y="201"/>
                      <a:pt x="473" y="1"/>
                      <a:pt x="188"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6060450" y="1052300"/>
                <a:ext cx="173175" cy="121050"/>
              </a:xfrm>
              <a:custGeom>
                <a:rect b="b" l="l" r="r" t="t"/>
                <a:pathLst>
                  <a:path extrusionOk="0" h="4842" w="6927">
                    <a:moveTo>
                      <a:pt x="220" y="0"/>
                    </a:moveTo>
                    <a:cubicBezTo>
                      <a:pt x="105" y="0"/>
                      <a:pt x="51" y="34"/>
                      <a:pt x="36" y="64"/>
                    </a:cubicBezTo>
                    <a:cubicBezTo>
                      <a:pt x="1" y="169"/>
                      <a:pt x="141" y="766"/>
                      <a:pt x="2017" y="2081"/>
                    </a:cubicBezTo>
                    <a:cubicBezTo>
                      <a:pt x="3815" y="3340"/>
                      <a:pt x="6546" y="4842"/>
                      <a:pt x="6833" y="4842"/>
                    </a:cubicBezTo>
                    <a:cubicBezTo>
                      <a:pt x="6845" y="4842"/>
                      <a:pt x="6853" y="4839"/>
                      <a:pt x="6856" y="4833"/>
                    </a:cubicBezTo>
                    <a:cubicBezTo>
                      <a:pt x="6926" y="4693"/>
                      <a:pt x="4366" y="2449"/>
                      <a:pt x="2490" y="1134"/>
                    </a:cubicBezTo>
                    <a:cubicBezTo>
                      <a:pt x="1147" y="200"/>
                      <a:pt x="500" y="0"/>
                      <a:pt x="22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6060900" y="1053600"/>
                <a:ext cx="171400" cy="119975"/>
              </a:xfrm>
              <a:custGeom>
                <a:rect b="b" l="l" r="r" t="t"/>
                <a:pathLst>
                  <a:path extrusionOk="0" h="4799" w="6856">
                    <a:moveTo>
                      <a:pt x="203" y="0"/>
                    </a:moveTo>
                    <a:cubicBezTo>
                      <a:pt x="88" y="0"/>
                      <a:pt x="33" y="34"/>
                      <a:pt x="18" y="65"/>
                    </a:cubicBezTo>
                    <a:cubicBezTo>
                      <a:pt x="0" y="82"/>
                      <a:pt x="0" y="153"/>
                      <a:pt x="35" y="240"/>
                    </a:cubicBezTo>
                    <a:lnTo>
                      <a:pt x="6838" y="4799"/>
                    </a:lnTo>
                    <a:cubicBezTo>
                      <a:pt x="6856" y="4623"/>
                      <a:pt x="4331" y="2414"/>
                      <a:pt x="2455" y="1117"/>
                    </a:cubicBezTo>
                    <a:cubicBezTo>
                      <a:pt x="1127" y="198"/>
                      <a:pt x="484" y="0"/>
                      <a:pt x="203" y="0"/>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6035475" y="1028025"/>
                <a:ext cx="53925" cy="54400"/>
              </a:xfrm>
              <a:custGeom>
                <a:rect b="b" l="l" r="r" t="t"/>
                <a:pathLst>
                  <a:path extrusionOk="0" h="2176" w="2157">
                    <a:moveTo>
                      <a:pt x="1102" y="0"/>
                    </a:moveTo>
                    <a:cubicBezTo>
                      <a:pt x="1091" y="0"/>
                      <a:pt x="1081" y="1"/>
                      <a:pt x="1070" y="1"/>
                    </a:cubicBezTo>
                    <a:cubicBezTo>
                      <a:pt x="474" y="36"/>
                      <a:pt x="0" y="544"/>
                      <a:pt x="0" y="1140"/>
                    </a:cubicBezTo>
                    <a:cubicBezTo>
                      <a:pt x="18" y="1725"/>
                      <a:pt x="474" y="2175"/>
                      <a:pt x="1054" y="2175"/>
                    </a:cubicBezTo>
                    <a:cubicBezTo>
                      <a:pt x="1065" y="2175"/>
                      <a:pt x="1076" y="2175"/>
                      <a:pt x="1088" y="2175"/>
                    </a:cubicBezTo>
                    <a:cubicBezTo>
                      <a:pt x="1684" y="2140"/>
                      <a:pt x="2157" y="1649"/>
                      <a:pt x="2157" y="1053"/>
                    </a:cubicBezTo>
                    <a:cubicBezTo>
                      <a:pt x="2140" y="467"/>
                      <a:pt x="1683" y="0"/>
                      <a:pt x="1102"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6045550" y="1038525"/>
                <a:ext cx="33775" cy="33375"/>
              </a:xfrm>
              <a:custGeom>
                <a:rect b="b" l="l" r="r" t="t"/>
                <a:pathLst>
                  <a:path extrusionOk="0" h="1335" w="1351">
                    <a:moveTo>
                      <a:pt x="700" y="1"/>
                    </a:moveTo>
                    <a:cubicBezTo>
                      <a:pt x="689" y="1"/>
                      <a:pt x="678" y="1"/>
                      <a:pt x="667" y="2"/>
                    </a:cubicBezTo>
                    <a:cubicBezTo>
                      <a:pt x="299" y="19"/>
                      <a:pt x="1" y="335"/>
                      <a:pt x="18" y="703"/>
                    </a:cubicBezTo>
                    <a:cubicBezTo>
                      <a:pt x="18" y="1060"/>
                      <a:pt x="299" y="1335"/>
                      <a:pt x="652" y="1335"/>
                    </a:cubicBezTo>
                    <a:cubicBezTo>
                      <a:pt x="663" y="1335"/>
                      <a:pt x="674" y="1335"/>
                      <a:pt x="685" y="1334"/>
                    </a:cubicBezTo>
                    <a:cubicBezTo>
                      <a:pt x="1053" y="1317"/>
                      <a:pt x="1351" y="1019"/>
                      <a:pt x="1333" y="650"/>
                    </a:cubicBezTo>
                    <a:cubicBezTo>
                      <a:pt x="1333" y="276"/>
                      <a:pt x="1053" y="1"/>
                      <a:pt x="700"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 name="Google Shape;468;p22"/>
            <p:cNvGrpSpPr/>
            <p:nvPr/>
          </p:nvGrpSpPr>
          <p:grpSpPr>
            <a:xfrm>
              <a:off x="6747576" y="3329092"/>
              <a:ext cx="1476751" cy="910610"/>
              <a:chOff x="4592575" y="1448750"/>
              <a:chExt cx="505425" cy="311650"/>
            </a:xfrm>
          </p:grpSpPr>
          <p:sp>
            <p:nvSpPr>
              <p:cNvPr id="469" name="Google Shape;469;p22"/>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2"/>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2"/>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 name="Google Shape;502;p22"/>
            <p:cNvGrpSpPr/>
            <p:nvPr/>
          </p:nvGrpSpPr>
          <p:grpSpPr>
            <a:xfrm>
              <a:off x="7264129" y="2686567"/>
              <a:ext cx="388514" cy="580303"/>
              <a:chOff x="2177925" y="2840613"/>
              <a:chExt cx="173150" cy="258625"/>
            </a:xfrm>
          </p:grpSpPr>
          <p:sp>
            <p:nvSpPr>
              <p:cNvPr id="503" name="Google Shape;503;p22"/>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2"/>
            <p:cNvGrpSpPr/>
            <p:nvPr/>
          </p:nvGrpSpPr>
          <p:grpSpPr>
            <a:xfrm>
              <a:off x="5482999" y="3844475"/>
              <a:ext cx="316242" cy="275834"/>
              <a:chOff x="2562300" y="3102500"/>
              <a:chExt cx="65350" cy="57000"/>
            </a:xfrm>
          </p:grpSpPr>
          <p:sp>
            <p:nvSpPr>
              <p:cNvPr id="507" name="Google Shape;507;p22"/>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22"/>
            <p:cNvGrpSpPr/>
            <p:nvPr/>
          </p:nvGrpSpPr>
          <p:grpSpPr>
            <a:xfrm>
              <a:off x="6431181" y="4136757"/>
              <a:ext cx="316242" cy="275834"/>
              <a:chOff x="2562300" y="3102500"/>
              <a:chExt cx="65350" cy="57000"/>
            </a:xfrm>
          </p:grpSpPr>
          <p:sp>
            <p:nvSpPr>
              <p:cNvPr id="512" name="Google Shape;512;p22"/>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2"/>
            <p:cNvGrpSpPr/>
            <p:nvPr/>
          </p:nvGrpSpPr>
          <p:grpSpPr>
            <a:xfrm>
              <a:off x="7853958" y="3963806"/>
              <a:ext cx="316242" cy="275834"/>
              <a:chOff x="2562300" y="3102500"/>
              <a:chExt cx="65350" cy="57000"/>
            </a:xfrm>
          </p:grpSpPr>
          <p:sp>
            <p:nvSpPr>
              <p:cNvPr id="517" name="Google Shape;517;p22"/>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 name="Google Shape;521;p22"/>
            <p:cNvSpPr/>
            <p:nvPr/>
          </p:nvSpPr>
          <p:spPr>
            <a:xfrm>
              <a:off x="7513745" y="1738146"/>
              <a:ext cx="686328" cy="100633"/>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 name="Google Shape;522;p22"/>
            <p:cNvGrpSpPr/>
            <p:nvPr/>
          </p:nvGrpSpPr>
          <p:grpSpPr>
            <a:xfrm>
              <a:off x="6972278" y="2686567"/>
              <a:ext cx="388514" cy="580303"/>
              <a:chOff x="2177925" y="2840613"/>
              <a:chExt cx="173150" cy="258625"/>
            </a:xfrm>
          </p:grpSpPr>
          <p:sp>
            <p:nvSpPr>
              <p:cNvPr id="523" name="Google Shape;523;p22"/>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6" name="Google Shape;526;p22"/>
            <p:cNvSpPr/>
            <p:nvPr/>
          </p:nvSpPr>
          <p:spPr>
            <a:xfrm>
              <a:off x="7579742" y="802416"/>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27" name="Google Shape;527;p22"/>
          <p:cNvPicPr preferRelativeResize="0"/>
          <p:nvPr/>
        </p:nvPicPr>
        <p:blipFill>
          <a:blip r:embed="rId3">
            <a:alphaModFix amt="38000"/>
          </a:blip>
          <a:stretch>
            <a:fillRect/>
          </a:stretch>
        </p:blipFill>
        <p:spPr>
          <a:xfrm>
            <a:off x="297450" y="4394950"/>
            <a:ext cx="488073" cy="504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31"/>
          <p:cNvSpPr txBox="1"/>
          <p:nvPr>
            <p:ph type="title"/>
          </p:nvPr>
        </p:nvSpPr>
        <p:spPr>
          <a:xfrm>
            <a:off x="3882675" y="2298113"/>
            <a:ext cx="513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Statement of Work (SOW)</a:t>
            </a:r>
            <a:endParaRPr/>
          </a:p>
        </p:txBody>
      </p:sp>
      <p:pic>
        <p:nvPicPr>
          <p:cNvPr id="961" name="Google Shape;961;p31"/>
          <p:cNvPicPr preferRelativeResize="0"/>
          <p:nvPr/>
        </p:nvPicPr>
        <p:blipFill>
          <a:blip r:embed="rId3">
            <a:alphaModFix/>
          </a:blip>
          <a:stretch>
            <a:fillRect/>
          </a:stretch>
        </p:blipFill>
        <p:spPr>
          <a:xfrm>
            <a:off x="130873" y="185453"/>
            <a:ext cx="3678500" cy="4798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pic>
        <p:nvPicPr>
          <p:cNvPr id="966" name="Google Shape;966;p32"/>
          <p:cNvPicPr preferRelativeResize="0"/>
          <p:nvPr/>
        </p:nvPicPr>
        <p:blipFill>
          <a:blip r:embed="rId3">
            <a:alphaModFix/>
          </a:blip>
          <a:stretch>
            <a:fillRect/>
          </a:stretch>
        </p:blipFill>
        <p:spPr>
          <a:xfrm>
            <a:off x="161225" y="825590"/>
            <a:ext cx="4352525" cy="3492327"/>
          </a:xfrm>
          <a:prstGeom prst="rect">
            <a:avLst/>
          </a:prstGeom>
          <a:noFill/>
          <a:ln>
            <a:noFill/>
          </a:ln>
        </p:spPr>
      </p:pic>
      <p:sp>
        <p:nvSpPr>
          <p:cNvPr id="967" name="Google Shape;967;p32"/>
          <p:cNvSpPr txBox="1"/>
          <p:nvPr>
            <p:ph idx="4294967295" type="subTitle"/>
          </p:nvPr>
        </p:nvSpPr>
        <p:spPr>
          <a:xfrm>
            <a:off x="5795825" y="2792625"/>
            <a:ext cx="1739100" cy="687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i="1" lang="en" sz="1600"/>
              <a:t>continued</a:t>
            </a:r>
            <a:endParaRPr i="1" sz="1600"/>
          </a:p>
        </p:txBody>
      </p:sp>
      <p:sp>
        <p:nvSpPr>
          <p:cNvPr id="968" name="Google Shape;968;p32"/>
          <p:cNvSpPr txBox="1"/>
          <p:nvPr>
            <p:ph type="title"/>
          </p:nvPr>
        </p:nvSpPr>
        <p:spPr>
          <a:xfrm>
            <a:off x="6111725" y="2285413"/>
            <a:ext cx="1107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grpSp>
        <p:nvGrpSpPr>
          <p:cNvPr id="973" name="Google Shape;973;p33"/>
          <p:cNvGrpSpPr/>
          <p:nvPr/>
        </p:nvGrpSpPr>
        <p:grpSpPr>
          <a:xfrm>
            <a:off x="780377" y="713403"/>
            <a:ext cx="3026499" cy="3890100"/>
            <a:chOff x="780377" y="713403"/>
            <a:chExt cx="3026499" cy="3890100"/>
          </a:xfrm>
        </p:grpSpPr>
        <p:sp>
          <p:nvSpPr>
            <p:cNvPr id="974" name="Google Shape;974;p33"/>
            <p:cNvSpPr/>
            <p:nvPr/>
          </p:nvSpPr>
          <p:spPr>
            <a:xfrm>
              <a:off x="780377" y="713403"/>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3"/>
            <p:cNvSpPr/>
            <p:nvPr/>
          </p:nvSpPr>
          <p:spPr>
            <a:xfrm>
              <a:off x="780550" y="1924429"/>
              <a:ext cx="3026326" cy="1116122"/>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6" name="Google Shape;976;p33"/>
            <p:cNvGrpSpPr/>
            <p:nvPr/>
          </p:nvGrpSpPr>
          <p:grpSpPr>
            <a:xfrm>
              <a:off x="780505" y="1574182"/>
              <a:ext cx="1672289" cy="1640341"/>
              <a:chOff x="1108850" y="1839725"/>
              <a:chExt cx="988000" cy="969125"/>
            </a:xfrm>
          </p:grpSpPr>
          <p:sp>
            <p:nvSpPr>
              <p:cNvPr id="977" name="Google Shape;977;p33"/>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33"/>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33"/>
            <p:cNvGrpSpPr/>
            <p:nvPr/>
          </p:nvGrpSpPr>
          <p:grpSpPr>
            <a:xfrm>
              <a:off x="1885478" y="1706629"/>
              <a:ext cx="1701243" cy="1321803"/>
              <a:chOff x="2461725" y="2486204"/>
              <a:chExt cx="2060614" cy="1601021"/>
            </a:xfrm>
          </p:grpSpPr>
          <p:sp>
            <p:nvSpPr>
              <p:cNvPr id="980" name="Google Shape;980;p33"/>
              <p:cNvSpPr/>
              <p:nvPr/>
            </p:nvSpPr>
            <p:spPr>
              <a:xfrm>
                <a:off x="4042201" y="3614653"/>
                <a:ext cx="420821" cy="362549"/>
              </a:xfrm>
              <a:custGeom>
                <a:rect b="b" l="l" r="r" t="t"/>
                <a:pathLst>
                  <a:path extrusionOk="0" h="5892" w="6839">
                    <a:moveTo>
                      <a:pt x="2350" y="0"/>
                    </a:moveTo>
                    <a:cubicBezTo>
                      <a:pt x="2070" y="0"/>
                      <a:pt x="1842" y="228"/>
                      <a:pt x="1842" y="509"/>
                    </a:cubicBezTo>
                    <a:cubicBezTo>
                      <a:pt x="1842" y="614"/>
                      <a:pt x="1877" y="702"/>
                      <a:pt x="1912" y="772"/>
                    </a:cubicBezTo>
                    <a:lnTo>
                      <a:pt x="1386" y="772"/>
                    </a:lnTo>
                    <a:cubicBezTo>
                      <a:pt x="1053" y="772"/>
                      <a:pt x="772" y="1052"/>
                      <a:pt x="772" y="1386"/>
                    </a:cubicBezTo>
                    <a:cubicBezTo>
                      <a:pt x="772" y="1421"/>
                      <a:pt x="790" y="1473"/>
                      <a:pt x="790" y="1508"/>
                    </a:cubicBezTo>
                    <a:cubicBezTo>
                      <a:pt x="474" y="1649"/>
                      <a:pt x="246" y="1982"/>
                      <a:pt x="246" y="2350"/>
                    </a:cubicBezTo>
                    <a:cubicBezTo>
                      <a:pt x="246" y="2613"/>
                      <a:pt x="351" y="2841"/>
                      <a:pt x="509" y="3016"/>
                    </a:cubicBezTo>
                    <a:lnTo>
                      <a:pt x="439" y="3016"/>
                    </a:lnTo>
                    <a:cubicBezTo>
                      <a:pt x="194" y="3016"/>
                      <a:pt x="1" y="3209"/>
                      <a:pt x="1" y="3454"/>
                    </a:cubicBezTo>
                    <a:cubicBezTo>
                      <a:pt x="1" y="3700"/>
                      <a:pt x="194" y="3893"/>
                      <a:pt x="439" y="3893"/>
                    </a:cubicBezTo>
                    <a:lnTo>
                      <a:pt x="562" y="3893"/>
                    </a:lnTo>
                    <a:cubicBezTo>
                      <a:pt x="492" y="3980"/>
                      <a:pt x="457" y="4103"/>
                      <a:pt x="457" y="4226"/>
                    </a:cubicBezTo>
                    <a:cubicBezTo>
                      <a:pt x="457" y="4489"/>
                      <a:pt x="667" y="4717"/>
                      <a:pt x="930" y="4752"/>
                    </a:cubicBezTo>
                    <a:cubicBezTo>
                      <a:pt x="930" y="4769"/>
                      <a:pt x="913" y="4787"/>
                      <a:pt x="913" y="4822"/>
                    </a:cubicBezTo>
                    <a:cubicBezTo>
                      <a:pt x="913" y="5190"/>
                      <a:pt x="1228" y="5488"/>
                      <a:pt x="1596" y="5488"/>
                    </a:cubicBezTo>
                    <a:cubicBezTo>
                      <a:pt x="1596" y="5716"/>
                      <a:pt x="1789" y="5891"/>
                      <a:pt x="2000" y="5891"/>
                    </a:cubicBezTo>
                    <a:lnTo>
                      <a:pt x="5068" y="5891"/>
                    </a:lnTo>
                    <a:cubicBezTo>
                      <a:pt x="5296" y="5891"/>
                      <a:pt x="5471" y="5699"/>
                      <a:pt x="5471" y="5471"/>
                    </a:cubicBezTo>
                    <a:cubicBezTo>
                      <a:pt x="5471" y="5401"/>
                      <a:pt x="5453" y="5348"/>
                      <a:pt x="5418" y="5278"/>
                    </a:cubicBezTo>
                    <a:lnTo>
                      <a:pt x="5681" y="5278"/>
                    </a:lnTo>
                    <a:cubicBezTo>
                      <a:pt x="5874" y="5278"/>
                      <a:pt x="6050" y="5120"/>
                      <a:pt x="6050" y="4910"/>
                    </a:cubicBezTo>
                    <a:cubicBezTo>
                      <a:pt x="6050" y="4787"/>
                      <a:pt x="5979" y="4682"/>
                      <a:pt x="5874" y="4612"/>
                    </a:cubicBezTo>
                    <a:lnTo>
                      <a:pt x="6067" y="4612"/>
                    </a:lnTo>
                    <a:cubicBezTo>
                      <a:pt x="6225" y="4612"/>
                      <a:pt x="6365" y="4471"/>
                      <a:pt x="6365" y="4296"/>
                    </a:cubicBezTo>
                    <a:cubicBezTo>
                      <a:pt x="6365" y="4243"/>
                      <a:pt x="6348" y="4173"/>
                      <a:pt x="6313" y="4138"/>
                    </a:cubicBezTo>
                    <a:cubicBezTo>
                      <a:pt x="6611" y="4033"/>
                      <a:pt x="6839" y="3752"/>
                      <a:pt x="6839" y="3402"/>
                    </a:cubicBezTo>
                    <a:cubicBezTo>
                      <a:pt x="6839" y="3069"/>
                      <a:pt x="6611" y="2771"/>
                      <a:pt x="6313" y="2665"/>
                    </a:cubicBezTo>
                    <a:cubicBezTo>
                      <a:pt x="6348" y="2578"/>
                      <a:pt x="6365" y="2473"/>
                      <a:pt x="6365" y="2367"/>
                    </a:cubicBezTo>
                    <a:cubicBezTo>
                      <a:pt x="6365" y="1947"/>
                      <a:pt x="6102" y="1596"/>
                      <a:pt x="5716" y="1473"/>
                    </a:cubicBezTo>
                    <a:cubicBezTo>
                      <a:pt x="5734" y="1438"/>
                      <a:pt x="5734" y="1421"/>
                      <a:pt x="5734" y="1386"/>
                    </a:cubicBezTo>
                    <a:cubicBezTo>
                      <a:pt x="5734" y="1052"/>
                      <a:pt x="5471" y="772"/>
                      <a:pt x="5138" y="772"/>
                    </a:cubicBezTo>
                    <a:lnTo>
                      <a:pt x="5050" y="772"/>
                    </a:lnTo>
                    <a:cubicBezTo>
                      <a:pt x="5103" y="702"/>
                      <a:pt x="5138" y="614"/>
                      <a:pt x="5138" y="509"/>
                    </a:cubicBezTo>
                    <a:cubicBezTo>
                      <a:pt x="5138" y="228"/>
                      <a:pt x="4892" y="0"/>
                      <a:pt x="4612" y="0"/>
                    </a:cubicBezTo>
                    <a:close/>
                  </a:path>
                </a:pathLst>
              </a:custGeom>
              <a:solidFill>
                <a:srgbClr val="5F8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3"/>
              <p:cNvSpPr/>
              <p:nvPr/>
            </p:nvSpPr>
            <p:spPr>
              <a:xfrm>
                <a:off x="4019557" y="3614653"/>
                <a:ext cx="348520" cy="362549"/>
              </a:xfrm>
              <a:custGeom>
                <a:rect b="b" l="l" r="r" t="t"/>
                <a:pathLst>
                  <a:path extrusionOk="0" h="5892" w="5664">
                    <a:moveTo>
                      <a:pt x="2350" y="0"/>
                    </a:moveTo>
                    <a:cubicBezTo>
                      <a:pt x="2069" y="0"/>
                      <a:pt x="1842" y="228"/>
                      <a:pt x="1842" y="509"/>
                    </a:cubicBezTo>
                    <a:cubicBezTo>
                      <a:pt x="1842" y="614"/>
                      <a:pt x="1859" y="702"/>
                      <a:pt x="1912" y="772"/>
                    </a:cubicBezTo>
                    <a:lnTo>
                      <a:pt x="1368" y="772"/>
                    </a:lnTo>
                    <a:cubicBezTo>
                      <a:pt x="1035" y="772"/>
                      <a:pt x="772" y="1052"/>
                      <a:pt x="772" y="1386"/>
                    </a:cubicBezTo>
                    <a:cubicBezTo>
                      <a:pt x="772" y="1421"/>
                      <a:pt x="772" y="1473"/>
                      <a:pt x="790" y="1508"/>
                    </a:cubicBezTo>
                    <a:cubicBezTo>
                      <a:pt x="456" y="1649"/>
                      <a:pt x="246" y="1982"/>
                      <a:pt x="246" y="2350"/>
                    </a:cubicBezTo>
                    <a:cubicBezTo>
                      <a:pt x="246" y="2613"/>
                      <a:pt x="351" y="2841"/>
                      <a:pt x="509" y="3016"/>
                    </a:cubicBezTo>
                    <a:lnTo>
                      <a:pt x="439" y="3016"/>
                    </a:lnTo>
                    <a:cubicBezTo>
                      <a:pt x="193" y="3016"/>
                      <a:pt x="1" y="3209"/>
                      <a:pt x="1" y="3454"/>
                    </a:cubicBezTo>
                    <a:cubicBezTo>
                      <a:pt x="1" y="3700"/>
                      <a:pt x="193" y="3893"/>
                      <a:pt x="439" y="3893"/>
                    </a:cubicBezTo>
                    <a:lnTo>
                      <a:pt x="562" y="3893"/>
                    </a:lnTo>
                    <a:cubicBezTo>
                      <a:pt x="492" y="3980"/>
                      <a:pt x="456" y="4103"/>
                      <a:pt x="456" y="4226"/>
                    </a:cubicBezTo>
                    <a:cubicBezTo>
                      <a:pt x="456" y="4489"/>
                      <a:pt x="667" y="4717"/>
                      <a:pt x="930" y="4752"/>
                    </a:cubicBezTo>
                    <a:cubicBezTo>
                      <a:pt x="912" y="4769"/>
                      <a:pt x="912" y="4787"/>
                      <a:pt x="912" y="4822"/>
                    </a:cubicBezTo>
                    <a:cubicBezTo>
                      <a:pt x="912" y="5190"/>
                      <a:pt x="1210" y="5488"/>
                      <a:pt x="1579" y="5488"/>
                    </a:cubicBezTo>
                    <a:lnTo>
                      <a:pt x="1596" y="5488"/>
                    </a:lnTo>
                    <a:cubicBezTo>
                      <a:pt x="1596" y="5716"/>
                      <a:pt x="1771" y="5891"/>
                      <a:pt x="1999" y="5891"/>
                    </a:cubicBezTo>
                    <a:lnTo>
                      <a:pt x="3910" y="5891"/>
                    </a:lnTo>
                    <a:cubicBezTo>
                      <a:pt x="4138" y="5891"/>
                      <a:pt x="4314" y="5699"/>
                      <a:pt x="4314" y="5471"/>
                    </a:cubicBezTo>
                    <a:cubicBezTo>
                      <a:pt x="4314" y="5401"/>
                      <a:pt x="4296" y="5348"/>
                      <a:pt x="4261" y="5278"/>
                    </a:cubicBezTo>
                    <a:lnTo>
                      <a:pt x="4507" y="5278"/>
                    </a:lnTo>
                    <a:cubicBezTo>
                      <a:pt x="4717" y="5278"/>
                      <a:pt x="4875" y="5120"/>
                      <a:pt x="4875" y="4910"/>
                    </a:cubicBezTo>
                    <a:cubicBezTo>
                      <a:pt x="4875" y="4787"/>
                      <a:pt x="4822" y="4682"/>
                      <a:pt x="4717" y="4612"/>
                    </a:cubicBezTo>
                    <a:lnTo>
                      <a:pt x="4892" y="4612"/>
                    </a:lnTo>
                    <a:cubicBezTo>
                      <a:pt x="5068" y="4612"/>
                      <a:pt x="5208" y="4471"/>
                      <a:pt x="5208" y="4296"/>
                    </a:cubicBezTo>
                    <a:cubicBezTo>
                      <a:pt x="5208" y="4243"/>
                      <a:pt x="5173" y="4173"/>
                      <a:pt x="5138" y="4138"/>
                    </a:cubicBezTo>
                    <a:cubicBezTo>
                      <a:pt x="5453" y="4033"/>
                      <a:pt x="5664" y="3752"/>
                      <a:pt x="5664" y="3402"/>
                    </a:cubicBezTo>
                    <a:cubicBezTo>
                      <a:pt x="5664" y="3069"/>
                      <a:pt x="5453" y="2771"/>
                      <a:pt x="5155" y="2665"/>
                    </a:cubicBezTo>
                    <a:cubicBezTo>
                      <a:pt x="5190" y="2578"/>
                      <a:pt x="5208" y="2473"/>
                      <a:pt x="5208" y="2367"/>
                    </a:cubicBezTo>
                    <a:cubicBezTo>
                      <a:pt x="5208" y="1947"/>
                      <a:pt x="4927" y="1596"/>
                      <a:pt x="4559" y="1473"/>
                    </a:cubicBezTo>
                    <a:cubicBezTo>
                      <a:pt x="4559" y="1438"/>
                      <a:pt x="4577" y="1421"/>
                      <a:pt x="4577" y="1386"/>
                    </a:cubicBezTo>
                    <a:cubicBezTo>
                      <a:pt x="4577" y="1052"/>
                      <a:pt x="4296" y="772"/>
                      <a:pt x="3963" y="772"/>
                    </a:cubicBezTo>
                    <a:lnTo>
                      <a:pt x="3893" y="772"/>
                    </a:lnTo>
                    <a:cubicBezTo>
                      <a:pt x="3945" y="702"/>
                      <a:pt x="3963" y="614"/>
                      <a:pt x="3963" y="509"/>
                    </a:cubicBezTo>
                    <a:cubicBezTo>
                      <a:pt x="3963" y="228"/>
                      <a:pt x="3735" y="0"/>
                      <a:pt x="3455" y="0"/>
                    </a:cubicBezTo>
                    <a:close/>
                  </a:path>
                </a:pathLst>
              </a:custGeom>
              <a:solidFill>
                <a:srgbClr val="8BB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33"/>
              <p:cNvSpPr/>
              <p:nvPr/>
            </p:nvSpPr>
            <p:spPr>
              <a:xfrm>
                <a:off x="4019557" y="3799129"/>
                <a:ext cx="266559" cy="176967"/>
              </a:xfrm>
              <a:custGeom>
                <a:rect b="b" l="l" r="r" t="t"/>
                <a:pathLst>
                  <a:path extrusionOk="0" h="2876" w="4332">
                    <a:moveTo>
                      <a:pt x="492" y="1"/>
                    </a:moveTo>
                    <a:cubicBezTo>
                      <a:pt x="509" y="1"/>
                      <a:pt x="509" y="1"/>
                      <a:pt x="509" y="18"/>
                    </a:cubicBezTo>
                    <a:lnTo>
                      <a:pt x="439" y="18"/>
                    </a:lnTo>
                    <a:cubicBezTo>
                      <a:pt x="193" y="18"/>
                      <a:pt x="1" y="211"/>
                      <a:pt x="1" y="456"/>
                    </a:cubicBezTo>
                    <a:cubicBezTo>
                      <a:pt x="1" y="702"/>
                      <a:pt x="193" y="895"/>
                      <a:pt x="439" y="895"/>
                    </a:cubicBezTo>
                    <a:lnTo>
                      <a:pt x="562" y="895"/>
                    </a:lnTo>
                    <a:cubicBezTo>
                      <a:pt x="492" y="982"/>
                      <a:pt x="456" y="1088"/>
                      <a:pt x="456" y="1210"/>
                    </a:cubicBezTo>
                    <a:cubicBezTo>
                      <a:pt x="456" y="1491"/>
                      <a:pt x="667" y="1701"/>
                      <a:pt x="930" y="1736"/>
                    </a:cubicBezTo>
                    <a:cubicBezTo>
                      <a:pt x="930" y="1771"/>
                      <a:pt x="912" y="1789"/>
                      <a:pt x="912" y="1824"/>
                    </a:cubicBezTo>
                    <a:cubicBezTo>
                      <a:pt x="912" y="2192"/>
                      <a:pt x="1210" y="2490"/>
                      <a:pt x="1596" y="2490"/>
                    </a:cubicBezTo>
                    <a:cubicBezTo>
                      <a:pt x="1596" y="2718"/>
                      <a:pt x="1771" y="2876"/>
                      <a:pt x="1999" y="2876"/>
                    </a:cubicBezTo>
                    <a:lnTo>
                      <a:pt x="3910" y="2876"/>
                    </a:lnTo>
                    <a:cubicBezTo>
                      <a:pt x="4138" y="2876"/>
                      <a:pt x="4314" y="2701"/>
                      <a:pt x="4314" y="2473"/>
                    </a:cubicBezTo>
                    <a:cubicBezTo>
                      <a:pt x="4314" y="2473"/>
                      <a:pt x="4314" y="2455"/>
                      <a:pt x="4314" y="2455"/>
                    </a:cubicBezTo>
                    <a:lnTo>
                      <a:pt x="3227" y="2455"/>
                    </a:lnTo>
                    <a:cubicBezTo>
                      <a:pt x="3262" y="2403"/>
                      <a:pt x="3262" y="2332"/>
                      <a:pt x="3262" y="2262"/>
                    </a:cubicBezTo>
                    <a:cubicBezTo>
                      <a:pt x="3262" y="2052"/>
                      <a:pt x="3121" y="1859"/>
                      <a:pt x="2929" y="1806"/>
                    </a:cubicBezTo>
                    <a:cubicBezTo>
                      <a:pt x="3051" y="1771"/>
                      <a:pt x="3121" y="1684"/>
                      <a:pt x="3156" y="1561"/>
                    </a:cubicBezTo>
                    <a:lnTo>
                      <a:pt x="3840" y="1561"/>
                    </a:lnTo>
                    <a:cubicBezTo>
                      <a:pt x="4103" y="1561"/>
                      <a:pt x="4331" y="1351"/>
                      <a:pt x="4331" y="1070"/>
                    </a:cubicBezTo>
                    <a:cubicBezTo>
                      <a:pt x="4331" y="807"/>
                      <a:pt x="4103" y="597"/>
                      <a:pt x="3840" y="597"/>
                    </a:cubicBezTo>
                    <a:lnTo>
                      <a:pt x="2981" y="597"/>
                    </a:lnTo>
                    <a:cubicBezTo>
                      <a:pt x="2999" y="544"/>
                      <a:pt x="2999" y="527"/>
                      <a:pt x="2999" y="474"/>
                    </a:cubicBezTo>
                    <a:cubicBezTo>
                      <a:pt x="2999" y="211"/>
                      <a:pt x="2788" y="1"/>
                      <a:pt x="2525" y="1"/>
                    </a:cubicBezTo>
                    <a:close/>
                  </a:path>
                </a:pathLst>
              </a:custGeom>
              <a:solidFill>
                <a:srgbClr val="7091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33"/>
              <p:cNvSpPr/>
              <p:nvPr/>
            </p:nvSpPr>
            <p:spPr>
              <a:xfrm>
                <a:off x="4142561" y="3614653"/>
                <a:ext cx="194258" cy="126265"/>
              </a:xfrm>
              <a:custGeom>
                <a:rect b="b" l="l" r="r" t="t"/>
                <a:pathLst>
                  <a:path extrusionOk="0" h="2052" w="3157">
                    <a:moveTo>
                      <a:pt x="930" y="0"/>
                    </a:moveTo>
                    <a:cubicBezTo>
                      <a:pt x="912" y="36"/>
                      <a:pt x="895" y="71"/>
                      <a:pt x="895" y="123"/>
                    </a:cubicBezTo>
                    <a:cubicBezTo>
                      <a:pt x="895" y="316"/>
                      <a:pt x="1035" y="456"/>
                      <a:pt x="1193" y="509"/>
                    </a:cubicBezTo>
                    <a:cubicBezTo>
                      <a:pt x="1087" y="544"/>
                      <a:pt x="1017" y="614"/>
                      <a:pt x="1000" y="719"/>
                    </a:cubicBezTo>
                    <a:lnTo>
                      <a:pt x="421" y="719"/>
                    </a:lnTo>
                    <a:cubicBezTo>
                      <a:pt x="193" y="719"/>
                      <a:pt x="0" y="912"/>
                      <a:pt x="0" y="1140"/>
                    </a:cubicBezTo>
                    <a:cubicBezTo>
                      <a:pt x="0" y="1368"/>
                      <a:pt x="193" y="1543"/>
                      <a:pt x="421" y="1543"/>
                    </a:cubicBezTo>
                    <a:lnTo>
                      <a:pt x="1140" y="1543"/>
                    </a:lnTo>
                    <a:cubicBezTo>
                      <a:pt x="1140" y="1578"/>
                      <a:pt x="1122" y="1613"/>
                      <a:pt x="1122" y="1649"/>
                    </a:cubicBezTo>
                    <a:cubicBezTo>
                      <a:pt x="1122" y="1876"/>
                      <a:pt x="1315" y="2052"/>
                      <a:pt x="1543" y="2052"/>
                    </a:cubicBezTo>
                    <a:lnTo>
                      <a:pt x="3156" y="2052"/>
                    </a:lnTo>
                    <a:cubicBezTo>
                      <a:pt x="3051" y="1771"/>
                      <a:pt x="2841" y="1561"/>
                      <a:pt x="2560" y="1473"/>
                    </a:cubicBezTo>
                    <a:cubicBezTo>
                      <a:pt x="2560" y="1438"/>
                      <a:pt x="2578" y="1421"/>
                      <a:pt x="2578" y="1386"/>
                    </a:cubicBezTo>
                    <a:cubicBezTo>
                      <a:pt x="2578" y="1052"/>
                      <a:pt x="2297" y="772"/>
                      <a:pt x="1964" y="772"/>
                    </a:cubicBezTo>
                    <a:lnTo>
                      <a:pt x="1894" y="772"/>
                    </a:lnTo>
                    <a:cubicBezTo>
                      <a:pt x="1946" y="702"/>
                      <a:pt x="1964" y="614"/>
                      <a:pt x="1964" y="509"/>
                    </a:cubicBezTo>
                    <a:cubicBezTo>
                      <a:pt x="1964" y="228"/>
                      <a:pt x="1736" y="0"/>
                      <a:pt x="1456" y="0"/>
                    </a:cubicBezTo>
                    <a:close/>
                  </a:path>
                </a:pathLst>
              </a:custGeom>
              <a:solidFill>
                <a:srgbClr val="B9D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3"/>
              <p:cNvSpPr/>
              <p:nvPr/>
            </p:nvSpPr>
            <p:spPr>
              <a:xfrm>
                <a:off x="2955835" y="2586502"/>
                <a:ext cx="1126352" cy="273020"/>
              </a:xfrm>
              <a:custGeom>
                <a:rect b="b" l="l" r="r" t="t"/>
                <a:pathLst>
                  <a:path extrusionOk="0" h="4437" w="18305">
                    <a:moveTo>
                      <a:pt x="0" y="1"/>
                    </a:moveTo>
                    <a:lnTo>
                      <a:pt x="4576" y="4437"/>
                    </a:lnTo>
                    <a:lnTo>
                      <a:pt x="18305" y="4068"/>
                    </a:lnTo>
                    <a:lnTo>
                      <a:pt x="134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3"/>
              <p:cNvSpPr/>
              <p:nvPr/>
            </p:nvSpPr>
            <p:spPr>
              <a:xfrm>
                <a:off x="2887841" y="2902596"/>
                <a:ext cx="686210" cy="1184624"/>
              </a:xfrm>
              <a:custGeom>
                <a:rect b="b" l="l" r="r" t="t"/>
                <a:pathLst>
                  <a:path extrusionOk="0" h="19252" w="11152">
                    <a:moveTo>
                      <a:pt x="1" y="1"/>
                    </a:moveTo>
                    <a:lnTo>
                      <a:pt x="1" y="19252"/>
                    </a:lnTo>
                    <a:lnTo>
                      <a:pt x="11152" y="19252"/>
                    </a:lnTo>
                    <a:lnTo>
                      <a:pt x="111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3"/>
              <p:cNvSpPr/>
              <p:nvPr/>
            </p:nvSpPr>
            <p:spPr>
              <a:xfrm>
                <a:off x="2518889" y="2902596"/>
                <a:ext cx="686210" cy="1184624"/>
              </a:xfrm>
              <a:custGeom>
                <a:rect b="b" l="l" r="r" t="t"/>
                <a:pathLst>
                  <a:path extrusionOk="0" h="19252" w="11152">
                    <a:moveTo>
                      <a:pt x="1" y="1"/>
                    </a:moveTo>
                    <a:lnTo>
                      <a:pt x="1" y="19252"/>
                    </a:lnTo>
                    <a:lnTo>
                      <a:pt x="11152" y="19252"/>
                    </a:lnTo>
                    <a:lnTo>
                      <a:pt x="111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33"/>
              <p:cNvSpPr/>
              <p:nvPr/>
            </p:nvSpPr>
            <p:spPr>
              <a:xfrm>
                <a:off x="2638632" y="3023446"/>
                <a:ext cx="446726" cy="942986"/>
              </a:xfrm>
              <a:custGeom>
                <a:rect b="b" l="l" r="r" t="t"/>
                <a:pathLst>
                  <a:path extrusionOk="0" h="15325" w="7260">
                    <a:moveTo>
                      <a:pt x="1" y="1"/>
                    </a:moveTo>
                    <a:lnTo>
                      <a:pt x="1" y="15324"/>
                    </a:lnTo>
                    <a:lnTo>
                      <a:pt x="7259" y="15324"/>
                    </a:lnTo>
                    <a:lnTo>
                      <a:pt x="72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33"/>
              <p:cNvSpPr/>
              <p:nvPr/>
            </p:nvSpPr>
            <p:spPr>
              <a:xfrm>
                <a:off x="2659184" y="3042891"/>
                <a:ext cx="405684" cy="904097"/>
              </a:xfrm>
              <a:custGeom>
                <a:rect b="b" l="l" r="r" t="t"/>
                <a:pathLst>
                  <a:path extrusionOk="0" h="14693" w="6593">
                    <a:moveTo>
                      <a:pt x="0" y="0"/>
                    </a:moveTo>
                    <a:lnTo>
                      <a:pt x="0" y="14693"/>
                    </a:lnTo>
                    <a:lnTo>
                      <a:pt x="6592" y="14693"/>
                    </a:lnTo>
                    <a:lnTo>
                      <a:pt x="6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3"/>
              <p:cNvSpPr/>
              <p:nvPr/>
            </p:nvSpPr>
            <p:spPr>
              <a:xfrm>
                <a:off x="2659184" y="3042891"/>
                <a:ext cx="174814" cy="174814"/>
              </a:xfrm>
              <a:custGeom>
                <a:rect b="b" l="l" r="r" t="t"/>
                <a:pathLst>
                  <a:path extrusionOk="0" h="2841" w="2841">
                    <a:moveTo>
                      <a:pt x="0" y="0"/>
                    </a:moveTo>
                    <a:lnTo>
                      <a:pt x="0" y="2840"/>
                    </a:lnTo>
                    <a:lnTo>
                      <a:pt x="28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3"/>
              <p:cNvSpPr/>
              <p:nvPr/>
            </p:nvSpPr>
            <p:spPr>
              <a:xfrm>
                <a:off x="2659184" y="3042891"/>
                <a:ext cx="389501" cy="389501"/>
              </a:xfrm>
              <a:custGeom>
                <a:rect b="b" l="l" r="r" t="t"/>
                <a:pathLst>
                  <a:path extrusionOk="0" h="6330" w="6330">
                    <a:moveTo>
                      <a:pt x="3980" y="0"/>
                    </a:moveTo>
                    <a:lnTo>
                      <a:pt x="0" y="3980"/>
                    </a:lnTo>
                    <a:lnTo>
                      <a:pt x="0" y="6329"/>
                    </a:lnTo>
                    <a:lnTo>
                      <a:pt x="6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3"/>
              <p:cNvSpPr/>
              <p:nvPr/>
            </p:nvSpPr>
            <p:spPr>
              <a:xfrm>
                <a:off x="2659184" y="3189585"/>
                <a:ext cx="405684" cy="590158"/>
              </a:xfrm>
              <a:custGeom>
                <a:rect b="b" l="l" r="r" t="t"/>
                <a:pathLst>
                  <a:path extrusionOk="0" h="9591" w="6593">
                    <a:moveTo>
                      <a:pt x="6592" y="1"/>
                    </a:moveTo>
                    <a:lnTo>
                      <a:pt x="0" y="6593"/>
                    </a:lnTo>
                    <a:lnTo>
                      <a:pt x="0" y="9591"/>
                    </a:lnTo>
                    <a:cubicBezTo>
                      <a:pt x="2192" y="7382"/>
                      <a:pt x="4401" y="5190"/>
                      <a:pt x="6592" y="2999"/>
                    </a:cubicBezTo>
                    <a:lnTo>
                      <a:pt x="65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3"/>
              <p:cNvSpPr/>
              <p:nvPr/>
            </p:nvSpPr>
            <p:spPr>
              <a:xfrm>
                <a:off x="2659184" y="3448515"/>
                <a:ext cx="405684" cy="498475"/>
              </a:xfrm>
              <a:custGeom>
                <a:rect b="b" l="l" r="r" t="t"/>
                <a:pathLst>
                  <a:path extrusionOk="0" h="8101" w="6593">
                    <a:moveTo>
                      <a:pt x="6592" y="0"/>
                    </a:moveTo>
                    <a:lnTo>
                      <a:pt x="0" y="6593"/>
                    </a:lnTo>
                    <a:lnTo>
                      <a:pt x="0" y="8101"/>
                    </a:lnTo>
                    <a:lnTo>
                      <a:pt x="1140" y="8101"/>
                    </a:lnTo>
                    <a:cubicBezTo>
                      <a:pt x="2963" y="6277"/>
                      <a:pt x="4786" y="4471"/>
                      <a:pt x="6592" y="2648"/>
                    </a:cubicBezTo>
                    <a:lnTo>
                      <a:pt x="6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3"/>
              <p:cNvSpPr/>
              <p:nvPr/>
            </p:nvSpPr>
            <p:spPr>
              <a:xfrm>
                <a:off x="2819909" y="3702030"/>
                <a:ext cx="244961" cy="244961"/>
              </a:xfrm>
              <a:custGeom>
                <a:rect b="b" l="l" r="r" t="t"/>
                <a:pathLst>
                  <a:path extrusionOk="0" h="3981" w="3981">
                    <a:moveTo>
                      <a:pt x="3980" y="1"/>
                    </a:moveTo>
                    <a:lnTo>
                      <a:pt x="0" y="3981"/>
                    </a:lnTo>
                    <a:lnTo>
                      <a:pt x="2104" y="3981"/>
                    </a:lnTo>
                    <a:lnTo>
                      <a:pt x="3980" y="2087"/>
                    </a:lnTo>
                    <a:lnTo>
                      <a:pt x="39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33"/>
              <p:cNvSpPr/>
              <p:nvPr/>
            </p:nvSpPr>
            <p:spPr>
              <a:xfrm>
                <a:off x="2857690" y="3029907"/>
                <a:ext cx="18398" cy="932156"/>
              </a:xfrm>
              <a:custGeom>
                <a:rect b="b" l="l" r="r" t="t"/>
                <a:pathLst>
                  <a:path extrusionOk="0" h="15149" w="299">
                    <a:moveTo>
                      <a:pt x="0" y="1"/>
                    </a:moveTo>
                    <a:lnTo>
                      <a:pt x="0" y="15149"/>
                    </a:lnTo>
                    <a:lnTo>
                      <a:pt x="298" y="15149"/>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33"/>
              <p:cNvSpPr/>
              <p:nvPr/>
            </p:nvSpPr>
            <p:spPr>
              <a:xfrm>
                <a:off x="2649462" y="3254317"/>
                <a:ext cx="422913" cy="18398"/>
              </a:xfrm>
              <a:custGeom>
                <a:rect b="b" l="l" r="r" t="t"/>
                <a:pathLst>
                  <a:path extrusionOk="0" h="299" w="6873">
                    <a:moveTo>
                      <a:pt x="0" y="1"/>
                    </a:moveTo>
                    <a:lnTo>
                      <a:pt x="0" y="299"/>
                    </a:lnTo>
                    <a:lnTo>
                      <a:pt x="6873" y="299"/>
                    </a:lnTo>
                    <a:lnTo>
                      <a:pt x="6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3"/>
              <p:cNvSpPr/>
              <p:nvPr/>
            </p:nvSpPr>
            <p:spPr>
              <a:xfrm>
                <a:off x="2649462" y="3484142"/>
                <a:ext cx="422913" cy="17291"/>
              </a:xfrm>
              <a:custGeom>
                <a:rect b="b" l="l" r="r" t="t"/>
                <a:pathLst>
                  <a:path extrusionOk="0" h="281" w="6873">
                    <a:moveTo>
                      <a:pt x="0" y="0"/>
                    </a:moveTo>
                    <a:lnTo>
                      <a:pt x="0" y="281"/>
                    </a:lnTo>
                    <a:lnTo>
                      <a:pt x="6873" y="281"/>
                    </a:lnTo>
                    <a:lnTo>
                      <a:pt x="6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3"/>
              <p:cNvSpPr/>
              <p:nvPr/>
            </p:nvSpPr>
            <p:spPr>
              <a:xfrm>
                <a:off x="2649462" y="3712798"/>
                <a:ext cx="422913" cy="18398"/>
              </a:xfrm>
              <a:custGeom>
                <a:rect b="b" l="l" r="r" t="t"/>
                <a:pathLst>
                  <a:path extrusionOk="0" h="299" w="6873">
                    <a:moveTo>
                      <a:pt x="0" y="1"/>
                    </a:moveTo>
                    <a:lnTo>
                      <a:pt x="0" y="299"/>
                    </a:lnTo>
                    <a:lnTo>
                      <a:pt x="6873" y="299"/>
                    </a:lnTo>
                    <a:lnTo>
                      <a:pt x="6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33"/>
              <p:cNvSpPr/>
              <p:nvPr/>
            </p:nvSpPr>
            <p:spPr>
              <a:xfrm>
                <a:off x="3257901" y="3505679"/>
                <a:ext cx="1222405" cy="454233"/>
              </a:xfrm>
              <a:custGeom>
                <a:rect b="b" l="l" r="r" t="t"/>
                <a:pathLst>
                  <a:path extrusionOk="0" h="7382" w="19866">
                    <a:moveTo>
                      <a:pt x="1" y="1"/>
                    </a:moveTo>
                    <a:lnTo>
                      <a:pt x="1" y="7382"/>
                    </a:lnTo>
                    <a:lnTo>
                      <a:pt x="19865" y="7382"/>
                    </a:lnTo>
                    <a:lnTo>
                      <a:pt x="19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33"/>
              <p:cNvSpPr/>
              <p:nvPr/>
            </p:nvSpPr>
            <p:spPr>
              <a:xfrm>
                <a:off x="3131697" y="3379475"/>
                <a:ext cx="1390634" cy="707747"/>
              </a:xfrm>
              <a:custGeom>
                <a:rect b="b" l="l" r="r" t="t"/>
                <a:pathLst>
                  <a:path extrusionOk="0" h="11502" w="22600">
                    <a:moveTo>
                      <a:pt x="0" y="0"/>
                    </a:moveTo>
                    <a:lnTo>
                      <a:pt x="0" y="11502"/>
                    </a:lnTo>
                    <a:lnTo>
                      <a:pt x="22600" y="11502"/>
                    </a:lnTo>
                    <a:lnTo>
                      <a:pt x="22600" y="9433"/>
                    </a:lnTo>
                    <a:lnTo>
                      <a:pt x="4015" y="9433"/>
                    </a:lnTo>
                    <a:lnTo>
                      <a:pt x="4015" y="2052"/>
                    </a:lnTo>
                    <a:lnTo>
                      <a:pt x="22600" y="2052"/>
                    </a:lnTo>
                    <a:lnTo>
                      <a:pt x="226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33"/>
              <p:cNvSpPr/>
              <p:nvPr/>
            </p:nvSpPr>
            <p:spPr>
              <a:xfrm>
                <a:off x="4040047" y="3379475"/>
                <a:ext cx="482292" cy="126265"/>
              </a:xfrm>
              <a:custGeom>
                <a:rect b="b" l="l" r="r" t="t"/>
                <a:pathLst>
                  <a:path extrusionOk="0" h="2052" w="7838">
                    <a:moveTo>
                      <a:pt x="1" y="0"/>
                    </a:moveTo>
                    <a:lnTo>
                      <a:pt x="1" y="2052"/>
                    </a:lnTo>
                    <a:lnTo>
                      <a:pt x="7838" y="2052"/>
                    </a:lnTo>
                    <a:lnTo>
                      <a:pt x="78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33"/>
              <p:cNvSpPr/>
              <p:nvPr/>
            </p:nvSpPr>
            <p:spPr>
              <a:xfrm>
                <a:off x="4040047" y="3959852"/>
                <a:ext cx="482292" cy="127372"/>
              </a:xfrm>
              <a:custGeom>
                <a:rect b="b" l="l" r="r" t="t"/>
                <a:pathLst>
                  <a:path extrusionOk="0" h="2070" w="7838">
                    <a:moveTo>
                      <a:pt x="1" y="1"/>
                    </a:moveTo>
                    <a:lnTo>
                      <a:pt x="1" y="2070"/>
                    </a:lnTo>
                    <a:lnTo>
                      <a:pt x="7838" y="2070"/>
                    </a:lnTo>
                    <a:lnTo>
                      <a:pt x="78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33"/>
              <p:cNvSpPr/>
              <p:nvPr/>
            </p:nvSpPr>
            <p:spPr>
              <a:xfrm>
                <a:off x="3278391" y="3526169"/>
                <a:ext cx="1181362" cy="414360"/>
              </a:xfrm>
              <a:custGeom>
                <a:rect b="b" l="l" r="r" t="t"/>
                <a:pathLst>
                  <a:path extrusionOk="0" h="6734" w="19199">
                    <a:moveTo>
                      <a:pt x="1" y="1"/>
                    </a:moveTo>
                    <a:lnTo>
                      <a:pt x="1" y="6733"/>
                    </a:lnTo>
                    <a:lnTo>
                      <a:pt x="19199" y="6733"/>
                    </a:lnTo>
                    <a:lnTo>
                      <a:pt x="191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33"/>
              <p:cNvSpPr/>
              <p:nvPr/>
            </p:nvSpPr>
            <p:spPr>
              <a:xfrm>
                <a:off x="3997958" y="3526169"/>
                <a:ext cx="123065" cy="121957"/>
              </a:xfrm>
              <a:custGeom>
                <a:rect b="b" l="l" r="r" t="t"/>
                <a:pathLst>
                  <a:path extrusionOk="0" h="1982" w="2000">
                    <a:moveTo>
                      <a:pt x="1" y="1"/>
                    </a:moveTo>
                    <a:lnTo>
                      <a:pt x="1" y="1982"/>
                    </a:lnTo>
                    <a:lnTo>
                      <a:pt x="20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3"/>
              <p:cNvSpPr/>
              <p:nvPr/>
            </p:nvSpPr>
            <p:spPr>
              <a:xfrm>
                <a:off x="3999066" y="3526169"/>
                <a:ext cx="273020" cy="274127"/>
              </a:xfrm>
              <a:custGeom>
                <a:rect b="b" l="l" r="r" t="t"/>
                <a:pathLst>
                  <a:path extrusionOk="0" h="4455" w="4437">
                    <a:moveTo>
                      <a:pt x="3682" y="1"/>
                    </a:moveTo>
                    <a:lnTo>
                      <a:pt x="1" y="3700"/>
                    </a:lnTo>
                    <a:lnTo>
                      <a:pt x="1" y="4454"/>
                    </a:lnTo>
                    <a:cubicBezTo>
                      <a:pt x="1473" y="2964"/>
                      <a:pt x="2964" y="1491"/>
                      <a:pt x="4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3"/>
              <p:cNvSpPr/>
              <p:nvPr/>
            </p:nvSpPr>
            <p:spPr>
              <a:xfrm>
                <a:off x="3997958" y="3526169"/>
                <a:ext cx="461801" cy="414360"/>
              </a:xfrm>
              <a:custGeom>
                <a:rect b="b" l="l" r="r" t="t"/>
                <a:pathLst>
                  <a:path extrusionOk="0" h="6734" w="7505">
                    <a:moveTo>
                      <a:pt x="6120" y="1"/>
                    </a:moveTo>
                    <a:lnTo>
                      <a:pt x="1" y="6102"/>
                    </a:lnTo>
                    <a:lnTo>
                      <a:pt x="1" y="6733"/>
                    </a:lnTo>
                    <a:lnTo>
                      <a:pt x="2561" y="6733"/>
                    </a:lnTo>
                    <a:lnTo>
                      <a:pt x="7505" y="1772"/>
                    </a:lnTo>
                    <a:lnTo>
                      <a:pt x="75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3"/>
              <p:cNvSpPr/>
              <p:nvPr/>
            </p:nvSpPr>
            <p:spPr>
              <a:xfrm>
                <a:off x="4276334" y="3755994"/>
                <a:ext cx="183428" cy="184536"/>
              </a:xfrm>
              <a:custGeom>
                <a:rect b="b" l="l" r="r" t="t"/>
                <a:pathLst>
                  <a:path extrusionOk="0" h="2999" w="2981">
                    <a:moveTo>
                      <a:pt x="2981" y="0"/>
                    </a:moveTo>
                    <a:lnTo>
                      <a:pt x="0" y="2998"/>
                    </a:lnTo>
                    <a:lnTo>
                      <a:pt x="2981" y="2998"/>
                    </a:lnTo>
                    <a:lnTo>
                      <a:pt x="29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3"/>
              <p:cNvSpPr/>
              <p:nvPr/>
            </p:nvSpPr>
            <p:spPr>
              <a:xfrm>
                <a:off x="3257901" y="3505679"/>
                <a:ext cx="744482" cy="454233"/>
              </a:xfrm>
              <a:custGeom>
                <a:rect b="b" l="l" r="r" t="t"/>
                <a:pathLst>
                  <a:path extrusionOk="0" h="7382" w="12099">
                    <a:moveTo>
                      <a:pt x="1" y="1"/>
                    </a:moveTo>
                    <a:lnTo>
                      <a:pt x="1" y="7382"/>
                    </a:lnTo>
                    <a:lnTo>
                      <a:pt x="12098" y="7382"/>
                    </a:lnTo>
                    <a:lnTo>
                      <a:pt x="12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3"/>
              <p:cNvSpPr/>
              <p:nvPr/>
            </p:nvSpPr>
            <p:spPr>
              <a:xfrm>
                <a:off x="3278391" y="3526169"/>
                <a:ext cx="704547" cy="414360"/>
              </a:xfrm>
              <a:custGeom>
                <a:rect b="b" l="l" r="r" t="t"/>
                <a:pathLst>
                  <a:path extrusionOk="0" h="6734" w="11450">
                    <a:moveTo>
                      <a:pt x="1" y="1"/>
                    </a:moveTo>
                    <a:lnTo>
                      <a:pt x="1" y="6733"/>
                    </a:lnTo>
                    <a:lnTo>
                      <a:pt x="11450" y="6733"/>
                    </a:lnTo>
                    <a:lnTo>
                      <a:pt x="1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33"/>
              <p:cNvSpPr/>
              <p:nvPr/>
            </p:nvSpPr>
            <p:spPr>
              <a:xfrm>
                <a:off x="3278391" y="3526169"/>
                <a:ext cx="144663" cy="144663"/>
              </a:xfrm>
              <a:custGeom>
                <a:rect b="b" l="l" r="r" t="t"/>
                <a:pathLst>
                  <a:path extrusionOk="0" h="2351" w="2351">
                    <a:moveTo>
                      <a:pt x="1" y="1"/>
                    </a:moveTo>
                    <a:lnTo>
                      <a:pt x="1" y="2350"/>
                    </a:lnTo>
                    <a:lnTo>
                      <a:pt x="23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33"/>
              <p:cNvSpPr/>
              <p:nvPr/>
            </p:nvSpPr>
            <p:spPr>
              <a:xfrm>
                <a:off x="3278391" y="3526169"/>
                <a:ext cx="309693" cy="308647"/>
              </a:xfrm>
              <a:custGeom>
                <a:rect b="b" l="l" r="r" t="t"/>
                <a:pathLst>
                  <a:path extrusionOk="0" h="5016" w="5033">
                    <a:moveTo>
                      <a:pt x="3227" y="1"/>
                    </a:moveTo>
                    <a:lnTo>
                      <a:pt x="1" y="3227"/>
                    </a:lnTo>
                    <a:lnTo>
                      <a:pt x="1" y="5015"/>
                    </a:lnTo>
                    <a:lnTo>
                      <a:pt x="5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3"/>
              <p:cNvSpPr/>
              <p:nvPr/>
            </p:nvSpPr>
            <p:spPr>
              <a:xfrm>
                <a:off x="3298882" y="3526169"/>
                <a:ext cx="574037" cy="414360"/>
              </a:xfrm>
              <a:custGeom>
                <a:rect b="b" l="l" r="r" t="t"/>
                <a:pathLst>
                  <a:path extrusionOk="0" h="6734" w="9329">
                    <a:moveTo>
                      <a:pt x="6733" y="1"/>
                    </a:moveTo>
                    <a:lnTo>
                      <a:pt x="4156" y="2561"/>
                    </a:lnTo>
                    <a:lnTo>
                      <a:pt x="1" y="6733"/>
                    </a:lnTo>
                    <a:lnTo>
                      <a:pt x="2596" y="6733"/>
                    </a:lnTo>
                    <a:cubicBezTo>
                      <a:pt x="4840" y="4489"/>
                      <a:pt x="7084" y="2245"/>
                      <a:pt x="9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3"/>
              <p:cNvSpPr/>
              <p:nvPr/>
            </p:nvSpPr>
            <p:spPr>
              <a:xfrm>
                <a:off x="3530861" y="3526169"/>
                <a:ext cx="452079" cy="414360"/>
              </a:xfrm>
              <a:custGeom>
                <a:rect b="b" l="l" r="r" t="t"/>
                <a:pathLst>
                  <a:path extrusionOk="0" h="6734" w="7347">
                    <a:moveTo>
                      <a:pt x="6715" y="1"/>
                    </a:moveTo>
                    <a:lnTo>
                      <a:pt x="0" y="6733"/>
                    </a:lnTo>
                    <a:lnTo>
                      <a:pt x="2946" y="6733"/>
                    </a:lnTo>
                    <a:cubicBezTo>
                      <a:pt x="4419" y="5261"/>
                      <a:pt x="5874" y="3788"/>
                      <a:pt x="7347" y="2333"/>
                    </a:cubicBezTo>
                    <a:lnTo>
                      <a:pt x="73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3"/>
              <p:cNvSpPr/>
              <p:nvPr/>
            </p:nvSpPr>
            <p:spPr>
              <a:xfrm>
                <a:off x="3850218" y="3807743"/>
                <a:ext cx="132726" cy="132787"/>
              </a:xfrm>
              <a:custGeom>
                <a:rect b="b" l="l" r="r" t="t"/>
                <a:pathLst>
                  <a:path extrusionOk="0" h="2158" w="2157">
                    <a:moveTo>
                      <a:pt x="2157" y="1"/>
                    </a:moveTo>
                    <a:lnTo>
                      <a:pt x="0" y="2157"/>
                    </a:lnTo>
                    <a:lnTo>
                      <a:pt x="2157" y="2157"/>
                    </a:lnTo>
                    <a:lnTo>
                      <a:pt x="21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33"/>
              <p:cNvSpPr/>
              <p:nvPr/>
            </p:nvSpPr>
            <p:spPr>
              <a:xfrm>
                <a:off x="3616084" y="3516447"/>
                <a:ext cx="19506" cy="429435"/>
              </a:xfrm>
              <a:custGeom>
                <a:rect b="b" l="l" r="r" t="t"/>
                <a:pathLst>
                  <a:path extrusionOk="0" h="6979" w="317">
                    <a:moveTo>
                      <a:pt x="0" y="1"/>
                    </a:moveTo>
                    <a:lnTo>
                      <a:pt x="0" y="6979"/>
                    </a:lnTo>
                    <a:lnTo>
                      <a:pt x="316" y="6979"/>
                    </a:lnTo>
                    <a:lnTo>
                      <a:pt x="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3"/>
              <p:cNvSpPr/>
              <p:nvPr/>
            </p:nvSpPr>
            <p:spPr>
              <a:xfrm>
                <a:off x="4243967" y="3516447"/>
                <a:ext cx="16245" cy="429435"/>
              </a:xfrm>
              <a:custGeom>
                <a:rect b="b" l="l" r="r" t="t"/>
                <a:pathLst>
                  <a:path extrusionOk="0" h="6979" w="264">
                    <a:moveTo>
                      <a:pt x="0" y="1"/>
                    </a:moveTo>
                    <a:lnTo>
                      <a:pt x="0" y="6979"/>
                    </a:lnTo>
                    <a:lnTo>
                      <a:pt x="263" y="6979"/>
                    </a:lnTo>
                    <a:lnTo>
                      <a:pt x="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3"/>
              <p:cNvSpPr/>
              <p:nvPr/>
            </p:nvSpPr>
            <p:spPr>
              <a:xfrm>
                <a:off x="3270823" y="3721474"/>
                <a:ext cx="716423" cy="19444"/>
              </a:xfrm>
              <a:custGeom>
                <a:rect b="b" l="l" r="r" t="t"/>
                <a:pathLst>
                  <a:path extrusionOk="0" h="316" w="11643">
                    <a:moveTo>
                      <a:pt x="1" y="0"/>
                    </a:moveTo>
                    <a:lnTo>
                      <a:pt x="1" y="316"/>
                    </a:lnTo>
                    <a:lnTo>
                      <a:pt x="11643" y="316"/>
                    </a:lnTo>
                    <a:lnTo>
                      <a:pt x="11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3"/>
              <p:cNvSpPr/>
              <p:nvPr/>
            </p:nvSpPr>
            <p:spPr>
              <a:xfrm>
                <a:off x="3987190" y="3721474"/>
                <a:ext cx="484445" cy="19444"/>
              </a:xfrm>
              <a:custGeom>
                <a:rect b="b" l="l" r="r" t="t"/>
                <a:pathLst>
                  <a:path extrusionOk="0" h="316" w="7873">
                    <a:moveTo>
                      <a:pt x="1" y="0"/>
                    </a:moveTo>
                    <a:lnTo>
                      <a:pt x="1" y="316"/>
                    </a:lnTo>
                    <a:lnTo>
                      <a:pt x="7873" y="316"/>
                    </a:lnTo>
                    <a:lnTo>
                      <a:pt x="7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3"/>
              <p:cNvSpPr/>
              <p:nvPr/>
            </p:nvSpPr>
            <p:spPr>
              <a:xfrm>
                <a:off x="2461725" y="2835710"/>
                <a:ext cx="1620458" cy="102575"/>
              </a:xfrm>
              <a:custGeom>
                <a:rect b="b" l="l" r="r" t="t"/>
                <a:pathLst>
                  <a:path extrusionOk="0" h="1667" w="26335">
                    <a:moveTo>
                      <a:pt x="1" y="1"/>
                    </a:moveTo>
                    <a:lnTo>
                      <a:pt x="1" y="1667"/>
                    </a:lnTo>
                    <a:lnTo>
                      <a:pt x="26335" y="1667"/>
                    </a:lnTo>
                    <a:lnTo>
                      <a:pt x="263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3"/>
              <p:cNvSpPr/>
              <p:nvPr/>
            </p:nvSpPr>
            <p:spPr>
              <a:xfrm>
                <a:off x="3302143" y="2835710"/>
                <a:ext cx="780048" cy="102575"/>
              </a:xfrm>
              <a:custGeom>
                <a:rect b="b" l="l" r="r" t="t"/>
                <a:pathLst>
                  <a:path extrusionOk="0" h="1667" w="12677">
                    <a:moveTo>
                      <a:pt x="0" y="1"/>
                    </a:moveTo>
                    <a:lnTo>
                      <a:pt x="0" y="1667"/>
                    </a:lnTo>
                    <a:lnTo>
                      <a:pt x="12677" y="1667"/>
                    </a:lnTo>
                    <a:lnTo>
                      <a:pt x="12677"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3"/>
              <p:cNvSpPr/>
              <p:nvPr/>
            </p:nvSpPr>
            <p:spPr>
              <a:xfrm>
                <a:off x="3664634" y="2564966"/>
                <a:ext cx="226624" cy="814567"/>
              </a:xfrm>
              <a:custGeom>
                <a:rect b="b" l="l" r="r" t="t"/>
                <a:pathLst>
                  <a:path extrusionOk="0" h="13238" w="3683">
                    <a:moveTo>
                      <a:pt x="0" y="0"/>
                    </a:moveTo>
                    <a:lnTo>
                      <a:pt x="0" y="13237"/>
                    </a:lnTo>
                    <a:lnTo>
                      <a:pt x="3682" y="13237"/>
                    </a:lnTo>
                    <a:lnTo>
                      <a:pt x="36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3"/>
              <p:cNvSpPr/>
              <p:nvPr/>
            </p:nvSpPr>
            <p:spPr>
              <a:xfrm>
                <a:off x="3890091" y="2564966"/>
                <a:ext cx="96114" cy="814567"/>
              </a:xfrm>
              <a:custGeom>
                <a:rect b="b" l="l" r="r" t="t"/>
                <a:pathLst>
                  <a:path extrusionOk="0" h="13238" w="1562">
                    <a:moveTo>
                      <a:pt x="1" y="0"/>
                    </a:moveTo>
                    <a:lnTo>
                      <a:pt x="1" y="13237"/>
                    </a:lnTo>
                    <a:lnTo>
                      <a:pt x="1561" y="13237"/>
                    </a:lnTo>
                    <a:lnTo>
                      <a:pt x="15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3"/>
              <p:cNvSpPr/>
              <p:nvPr/>
            </p:nvSpPr>
            <p:spPr>
              <a:xfrm>
                <a:off x="3603163" y="2486204"/>
                <a:ext cx="434789" cy="87438"/>
              </a:xfrm>
              <a:custGeom>
                <a:rect b="b" l="l" r="r" t="t"/>
                <a:pathLst>
                  <a:path extrusionOk="0" h="1421" w="7066">
                    <a:moveTo>
                      <a:pt x="0" y="0"/>
                    </a:moveTo>
                    <a:lnTo>
                      <a:pt x="0" y="1420"/>
                    </a:lnTo>
                    <a:lnTo>
                      <a:pt x="7066" y="1420"/>
                    </a:lnTo>
                    <a:lnTo>
                      <a:pt x="70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3"/>
              <p:cNvSpPr/>
              <p:nvPr/>
            </p:nvSpPr>
            <p:spPr>
              <a:xfrm>
                <a:off x="3883630" y="2486204"/>
                <a:ext cx="154324" cy="87438"/>
              </a:xfrm>
              <a:custGeom>
                <a:rect b="b" l="l" r="r" t="t"/>
                <a:pathLst>
                  <a:path extrusionOk="0" h="1421" w="2508">
                    <a:moveTo>
                      <a:pt x="1" y="0"/>
                    </a:moveTo>
                    <a:lnTo>
                      <a:pt x="1" y="1420"/>
                    </a:lnTo>
                    <a:lnTo>
                      <a:pt x="2508" y="1420"/>
                    </a:lnTo>
                    <a:lnTo>
                      <a:pt x="2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33"/>
              <p:cNvSpPr/>
              <p:nvPr/>
            </p:nvSpPr>
            <p:spPr>
              <a:xfrm>
                <a:off x="3336663" y="3081718"/>
                <a:ext cx="160784" cy="298863"/>
              </a:xfrm>
              <a:custGeom>
                <a:rect b="b" l="l" r="r" t="t"/>
                <a:pathLst>
                  <a:path extrusionOk="0" h="4857" w="2613">
                    <a:moveTo>
                      <a:pt x="0" y="0"/>
                    </a:moveTo>
                    <a:lnTo>
                      <a:pt x="0" y="4857"/>
                    </a:lnTo>
                    <a:lnTo>
                      <a:pt x="2613" y="4857"/>
                    </a:lnTo>
                    <a:lnTo>
                      <a:pt x="2613" y="0"/>
                    </a:lnTo>
                    <a:close/>
                  </a:path>
                </a:pathLst>
              </a:custGeom>
              <a:solidFill>
                <a:srgbClr val="4053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33"/>
              <p:cNvSpPr/>
              <p:nvPr/>
            </p:nvSpPr>
            <p:spPr>
              <a:xfrm>
                <a:off x="3357154" y="3103316"/>
                <a:ext cx="119804" cy="277265"/>
              </a:xfrm>
              <a:custGeom>
                <a:rect b="b" l="l" r="r" t="t"/>
                <a:pathLst>
                  <a:path extrusionOk="0" h="4506" w="1947">
                    <a:moveTo>
                      <a:pt x="1" y="0"/>
                    </a:moveTo>
                    <a:lnTo>
                      <a:pt x="1" y="4506"/>
                    </a:lnTo>
                    <a:lnTo>
                      <a:pt x="1947" y="4506"/>
                    </a:lnTo>
                    <a:lnTo>
                      <a:pt x="1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3"/>
              <p:cNvSpPr/>
              <p:nvPr/>
            </p:nvSpPr>
            <p:spPr>
              <a:xfrm>
                <a:off x="3357154" y="3103316"/>
                <a:ext cx="31382" cy="31320"/>
              </a:xfrm>
              <a:custGeom>
                <a:rect b="b" l="l" r="r" t="t"/>
                <a:pathLst>
                  <a:path extrusionOk="0" h="509" w="510">
                    <a:moveTo>
                      <a:pt x="1" y="0"/>
                    </a:moveTo>
                    <a:lnTo>
                      <a:pt x="1" y="508"/>
                    </a:lnTo>
                    <a:lnTo>
                      <a:pt x="5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3"/>
              <p:cNvSpPr/>
              <p:nvPr/>
            </p:nvSpPr>
            <p:spPr>
              <a:xfrm>
                <a:off x="3357154" y="3221951"/>
                <a:ext cx="119804" cy="158631"/>
              </a:xfrm>
              <a:custGeom>
                <a:rect b="b" l="l" r="r" t="t"/>
                <a:pathLst>
                  <a:path extrusionOk="0" h="2578" w="1947">
                    <a:moveTo>
                      <a:pt x="1947" y="1"/>
                    </a:moveTo>
                    <a:lnTo>
                      <a:pt x="1" y="1929"/>
                    </a:lnTo>
                    <a:lnTo>
                      <a:pt x="1" y="2578"/>
                    </a:lnTo>
                    <a:lnTo>
                      <a:pt x="509" y="2578"/>
                    </a:lnTo>
                    <a:cubicBezTo>
                      <a:pt x="982" y="2105"/>
                      <a:pt x="1456" y="1614"/>
                      <a:pt x="1947" y="1140"/>
                    </a:cubicBezTo>
                    <a:lnTo>
                      <a:pt x="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33"/>
              <p:cNvSpPr/>
              <p:nvPr/>
            </p:nvSpPr>
            <p:spPr>
              <a:xfrm>
                <a:off x="3357154" y="3103316"/>
                <a:ext cx="119804" cy="190997"/>
              </a:xfrm>
              <a:custGeom>
                <a:rect b="b" l="l" r="r" t="t"/>
                <a:pathLst>
                  <a:path extrusionOk="0" h="3104" w="1947">
                    <a:moveTo>
                      <a:pt x="1368" y="0"/>
                    </a:moveTo>
                    <a:lnTo>
                      <a:pt x="1" y="1368"/>
                    </a:lnTo>
                    <a:lnTo>
                      <a:pt x="1" y="3103"/>
                    </a:lnTo>
                    <a:lnTo>
                      <a:pt x="1947" y="1175"/>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33"/>
              <p:cNvSpPr/>
              <p:nvPr/>
            </p:nvSpPr>
            <p:spPr>
              <a:xfrm>
                <a:off x="3131697" y="3356831"/>
                <a:ext cx="1389588" cy="28120"/>
              </a:xfrm>
              <a:custGeom>
                <a:rect b="b" l="l" r="r" t="t"/>
                <a:pathLst>
                  <a:path extrusionOk="0" h="457" w="22583">
                    <a:moveTo>
                      <a:pt x="0" y="0"/>
                    </a:moveTo>
                    <a:lnTo>
                      <a:pt x="0" y="456"/>
                    </a:lnTo>
                    <a:lnTo>
                      <a:pt x="22582" y="456"/>
                    </a:lnTo>
                    <a:lnTo>
                      <a:pt x="225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3"/>
              <p:cNvSpPr/>
              <p:nvPr/>
            </p:nvSpPr>
            <p:spPr>
              <a:xfrm>
                <a:off x="4034694" y="3356831"/>
                <a:ext cx="486599" cy="28120"/>
              </a:xfrm>
              <a:custGeom>
                <a:rect b="b" l="l" r="r" t="t"/>
                <a:pathLst>
                  <a:path extrusionOk="0" h="457" w="7908">
                    <a:moveTo>
                      <a:pt x="0" y="0"/>
                    </a:moveTo>
                    <a:lnTo>
                      <a:pt x="0" y="456"/>
                    </a:lnTo>
                    <a:lnTo>
                      <a:pt x="7907" y="456"/>
                    </a:lnTo>
                    <a:lnTo>
                      <a:pt x="79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3"/>
              <p:cNvSpPr/>
              <p:nvPr/>
            </p:nvSpPr>
            <p:spPr>
              <a:xfrm>
                <a:off x="2461725" y="2586502"/>
                <a:ext cx="1125306" cy="250376"/>
              </a:xfrm>
              <a:custGeom>
                <a:rect b="b" l="l" r="r" t="t"/>
                <a:pathLst>
                  <a:path extrusionOk="0" h="4069" w="18288">
                    <a:moveTo>
                      <a:pt x="4822" y="1"/>
                    </a:moveTo>
                    <a:lnTo>
                      <a:pt x="1" y="4068"/>
                    </a:lnTo>
                    <a:lnTo>
                      <a:pt x="13658" y="4068"/>
                    </a:lnTo>
                    <a:lnTo>
                      <a:pt x="182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33"/>
              <p:cNvSpPr/>
              <p:nvPr/>
            </p:nvSpPr>
            <p:spPr>
              <a:xfrm>
                <a:off x="2552363" y="2604839"/>
                <a:ext cx="936463" cy="209395"/>
              </a:xfrm>
              <a:custGeom>
                <a:rect b="b" l="l" r="r" t="t"/>
                <a:pathLst>
                  <a:path extrusionOk="0" h="3403" w="15219">
                    <a:moveTo>
                      <a:pt x="4313" y="1"/>
                    </a:moveTo>
                    <a:cubicBezTo>
                      <a:pt x="4103" y="1"/>
                      <a:pt x="3857" y="71"/>
                      <a:pt x="3770" y="159"/>
                    </a:cubicBezTo>
                    <a:lnTo>
                      <a:pt x="88" y="3244"/>
                    </a:lnTo>
                    <a:cubicBezTo>
                      <a:pt x="0" y="3332"/>
                      <a:pt x="70" y="3402"/>
                      <a:pt x="281" y="3402"/>
                    </a:cubicBezTo>
                    <a:lnTo>
                      <a:pt x="10906" y="3402"/>
                    </a:lnTo>
                    <a:cubicBezTo>
                      <a:pt x="11098" y="3402"/>
                      <a:pt x="11344" y="3332"/>
                      <a:pt x="11449" y="3244"/>
                    </a:cubicBezTo>
                    <a:lnTo>
                      <a:pt x="15131" y="159"/>
                    </a:lnTo>
                    <a:cubicBezTo>
                      <a:pt x="15219" y="71"/>
                      <a:pt x="15131" y="1"/>
                      <a:pt x="14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3"/>
              <p:cNvSpPr/>
              <p:nvPr/>
            </p:nvSpPr>
            <p:spPr>
              <a:xfrm>
                <a:off x="2581468" y="2614561"/>
                <a:ext cx="874992" cy="189951"/>
              </a:xfrm>
              <a:custGeom>
                <a:rect b="b" l="l" r="r" t="t"/>
                <a:pathLst>
                  <a:path extrusionOk="0" h="3087" w="14220">
                    <a:moveTo>
                      <a:pt x="3665" y="1"/>
                    </a:moveTo>
                    <a:lnTo>
                      <a:pt x="2788" y="737"/>
                    </a:lnTo>
                    <a:lnTo>
                      <a:pt x="5225" y="737"/>
                    </a:lnTo>
                    <a:lnTo>
                      <a:pt x="6102" y="1"/>
                    </a:lnTo>
                    <a:close/>
                    <a:moveTo>
                      <a:pt x="6383" y="1"/>
                    </a:moveTo>
                    <a:lnTo>
                      <a:pt x="5506" y="737"/>
                    </a:lnTo>
                    <a:lnTo>
                      <a:pt x="7925" y="737"/>
                    </a:lnTo>
                    <a:lnTo>
                      <a:pt x="8802" y="1"/>
                    </a:lnTo>
                    <a:close/>
                    <a:moveTo>
                      <a:pt x="9083" y="1"/>
                    </a:moveTo>
                    <a:lnTo>
                      <a:pt x="8206" y="737"/>
                    </a:lnTo>
                    <a:lnTo>
                      <a:pt x="10643" y="737"/>
                    </a:lnTo>
                    <a:lnTo>
                      <a:pt x="11520" y="1"/>
                    </a:lnTo>
                    <a:close/>
                    <a:moveTo>
                      <a:pt x="11800" y="1"/>
                    </a:moveTo>
                    <a:lnTo>
                      <a:pt x="10923" y="737"/>
                    </a:lnTo>
                    <a:lnTo>
                      <a:pt x="13343" y="737"/>
                    </a:lnTo>
                    <a:lnTo>
                      <a:pt x="14220" y="1"/>
                    </a:lnTo>
                    <a:close/>
                    <a:moveTo>
                      <a:pt x="2736" y="790"/>
                    </a:moveTo>
                    <a:lnTo>
                      <a:pt x="1859" y="1526"/>
                    </a:lnTo>
                    <a:lnTo>
                      <a:pt x="4279" y="1526"/>
                    </a:lnTo>
                    <a:lnTo>
                      <a:pt x="5155" y="790"/>
                    </a:lnTo>
                    <a:close/>
                    <a:moveTo>
                      <a:pt x="5453" y="790"/>
                    </a:moveTo>
                    <a:lnTo>
                      <a:pt x="4577" y="1526"/>
                    </a:lnTo>
                    <a:lnTo>
                      <a:pt x="6996" y="1526"/>
                    </a:lnTo>
                    <a:lnTo>
                      <a:pt x="7873" y="790"/>
                    </a:lnTo>
                    <a:close/>
                    <a:moveTo>
                      <a:pt x="8153" y="790"/>
                    </a:moveTo>
                    <a:lnTo>
                      <a:pt x="7277" y="1526"/>
                    </a:lnTo>
                    <a:lnTo>
                      <a:pt x="9696" y="1526"/>
                    </a:lnTo>
                    <a:lnTo>
                      <a:pt x="10573" y="790"/>
                    </a:lnTo>
                    <a:close/>
                    <a:moveTo>
                      <a:pt x="10871" y="790"/>
                    </a:moveTo>
                    <a:lnTo>
                      <a:pt x="9994" y="1526"/>
                    </a:lnTo>
                    <a:lnTo>
                      <a:pt x="12414" y="1526"/>
                    </a:lnTo>
                    <a:lnTo>
                      <a:pt x="13290" y="790"/>
                    </a:lnTo>
                    <a:close/>
                    <a:moveTo>
                      <a:pt x="1807" y="1561"/>
                    </a:moveTo>
                    <a:lnTo>
                      <a:pt x="930" y="2315"/>
                    </a:lnTo>
                    <a:lnTo>
                      <a:pt x="3349" y="2315"/>
                    </a:lnTo>
                    <a:lnTo>
                      <a:pt x="4226" y="1561"/>
                    </a:lnTo>
                    <a:close/>
                    <a:moveTo>
                      <a:pt x="4507" y="1561"/>
                    </a:moveTo>
                    <a:lnTo>
                      <a:pt x="3630" y="2315"/>
                    </a:lnTo>
                    <a:lnTo>
                      <a:pt x="6067" y="2315"/>
                    </a:lnTo>
                    <a:lnTo>
                      <a:pt x="6944" y="1561"/>
                    </a:lnTo>
                    <a:close/>
                    <a:moveTo>
                      <a:pt x="7224" y="1561"/>
                    </a:moveTo>
                    <a:lnTo>
                      <a:pt x="6347" y="2315"/>
                    </a:lnTo>
                    <a:lnTo>
                      <a:pt x="8767" y="2315"/>
                    </a:lnTo>
                    <a:lnTo>
                      <a:pt x="9644" y="1561"/>
                    </a:lnTo>
                    <a:close/>
                    <a:moveTo>
                      <a:pt x="9924" y="1561"/>
                    </a:moveTo>
                    <a:lnTo>
                      <a:pt x="9047" y="2315"/>
                    </a:lnTo>
                    <a:lnTo>
                      <a:pt x="11485" y="2315"/>
                    </a:lnTo>
                    <a:lnTo>
                      <a:pt x="12361" y="1561"/>
                    </a:lnTo>
                    <a:close/>
                    <a:moveTo>
                      <a:pt x="877" y="2350"/>
                    </a:moveTo>
                    <a:lnTo>
                      <a:pt x="1" y="3086"/>
                    </a:lnTo>
                    <a:lnTo>
                      <a:pt x="2420" y="3086"/>
                    </a:lnTo>
                    <a:lnTo>
                      <a:pt x="3297" y="2350"/>
                    </a:lnTo>
                    <a:close/>
                    <a:moveTo>
                      <a:pt x="3577" y="2350"/>
                    </a:moveTo>
                    <a:lnTo>
                      <a:pt x="2701" y="3086"/>
                    </a:lnTo>
                    <a:lnTo>
                      <a:pt x="5120" y="3086"/>
                    </a:lnTo>
                    <a:lnTo>
                      <a:pt x="5997" y="2350"/>
                    </a:lnTo>
                    <a:close/>
                    <a:moveTo>
                      <a:pt x="6295" y="2350"/>
                    </a:moveTo>
                    <a:lnTo>
                      <a:pt x="5418" y="3086"/>
                    </a:lnTo>
                    <a:lnTo>
                      <a:pt x="7838" y="3086"/>
                    </a:lnTo>
                    <a:lnTo>
                      <a:pt x="8714" y="2350"/>
                    </a:lnTo>
                    <a:close/>
                    <a:moveTo>
                      <a:pt x="8995" y="2350"/>
                    </a:moveTo>
                    <a:lnTo>
                      <a:pt x="8118" y="3086"/>
                    </a:lnTo>
                    <a:lnTo>
                      <a:pt x="10538" y="3086"/>
                    </a:lnTo>
                    <a:lnTo>
                      <a:pt x="11414" y="2350"/>
                    </a:lnTo>
                    <a:close/>
                  </a:path>
                </a:pathLst>
              </a:custGeom>
              <a:solidFill>
                <a:srgbClr val="78B2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33"/>
              <p:cNvSpPr/>
              <p:nvPr/>
            </p:nvSpPr>
            <p:spPr>
              <a:xfrm>
                <a:off x="2586883" y="2615669"/>
                <a:ext cx="863116" cy="187736"/>
              </a:xfrm>
              <a:custGeom>
                <a:rect b="b" l="l" r="r" t="t"/>
                <a:pathLst>
                  <a:path extrusionOk="0" h="3051" w="14027">
                    <a:moveTo>
                      <a:pt x="3612" y="0"/>
                    </a:moveTo>
                    <a:lnTo>
                      <a:pt x="2806" y="684"/>
                    </a:lnTo>
                    <a:lnTo>
                      <a:pt x="5102" y="684"/>
                    </a:lnTo>
                    <a:lnTo>
                      <a:pt x="5909" y="0"/>
                    </a:lnTo>
                    <a:close/>
                    <a:moveTo>
                      <a:pt x="6330" y="0"/>
                    </a:moveTo>
                    <a:lnTo>
                      <a:pt x="5506" y="684"/>
                    </a:lnTo>
                    <a:lnTo>
                      <a:pt x="7802" y="684"/>
                    </a:lnTo>
                    <a:lnTo>
                      <a:pt x="8626" y="0"/>
                    </a:lnTo>
                    <a:close/>
                    <a:moveTo>
                      <a:pt x="9030" y="0"/>
                    </a:moveTo>
                    <a:lnTo>
                      <a:pt x="8223" y="684"/>
                    </a:lnTo>
                    <a:lnTo>
                      <a:pt x="10520" y="684"/>
                    </a:lnTo>
                    <a:lnTo>
                      <a:pt x="11326" y="0"/>
                    </a:lnTo>
                    <a:close/>
                    <a:moveTo>
                      <a:pt x="11747" y="0"/>
                    </a:moveTo>
                    <a:lnTo>
                      <a:pt x="10923" y="684"/>
                    </a:lnTo>
                    <a:lnTo>
                      <a:pt x="13220" y="684"/>
                    </a:lnTo>
                    <a:lnTo>
                      <a:pt x="14026" y="0"/>
                    </a:lnTo>
                    <a:close/>
                    <a:moveTo>
                      <a:pt x="2683" y="789"/>
                    </a:moveTo>
                    <a:lnTo>
                      <a:pt x="1876" y="1473"/>
                    </a:lnTo>
                    <a:lnTo>
                      <a:pt x="4156" y="1473"/>
                    </a:lnTo>
                    <a:lnTo>
                      <a:pt x="4980" y="789"/>
                    </a:lnTo>
                    <a:close/>
                    <a:moveTo>
                      <a:pt x="5400" y="789"/>
                    </a:moveTo>
                    <a:lnTo>
                      <a:pt x="4576" y="1473"/>
                    </a:lnTo>
                    <a:lnTo>
                      <a:pt x="6873" y="1473"/>
                    </a:lnTo>
                    <a:lnTo>
                      <a:pt x="7680" y="789"/>
                    </a:lnTo>
                    <a:close/>
                    <a:moveTo>
                      <a:pt x="8100" y="789"/>
                    </a:moveTo>
                    <a:lnTo>
                      <a:pt x="7294" y="1473"/>
                    </a:lnTo>
                    <a:lnTo>
                      <a:pt x="9573" y="1473"/>
                    </a:lnTo>
                    <a:lnTo>
                      <a:pt x="10397" y="789"/>
                    </a:lnTo>
                    <a:close/>
                    <a:moveTo>
                      <a:pt x="10818" y="789"/>
                    </a:moveTo>
                    <a:lnTo>
                      <a:pt x="9994" y="1473"/>
                    </a:lnTo>
                    <a:lnTo>
                      <a:pt x="12291" y="1473"/>
                    </a:lnTo>
                    <a:lnTo>
                      <a:pt x="13097" y="789"/>
                    </a:lnTo>
                    <a:close/>
                    <a:moveTo>
                      <a:pt x="1754" y="1578"/>
                    </a:moveTo>
                    <a:lnTo>
                      <a:pt x="930" y="2262"/>
                    </a:lnTo>
                    <a:lnTo>
                      <a:pt x="3226" y="2262"/>
                    </a:lnTo>
                    <a:lnTo>
                      <a:pt x="4050" y="1578"/>
                    </a:lnTo>
                    <a:close/>
                    <a:moveTo>
                      <a:pt x="4454" y="1578"/>
                    </a:moveTo>
                    <a:lnTo>
                      <a:pt x="3647" y="2262"/>
                    </a:lnTo>
                    <a:lnTo>
                      <a:pt x="5944" y="2262"/>
                    </a:lnTo>
                    <a:lnTo>
                      <a:pt x="6750" y="1578"/>
                    </a:lnTo>
                    <a:close/>
                    <a:moveTo>
                      <a:pt x="7171" y="1578"/>
                    </a:moveTo>
                    <a:lnTo>
                      <a:pt x="6347" y="2262"/>
                    </a:lnTo>
                    <a:lnTo>
                      <a:pt x="8644" y="2262"/>
                    </a:lnTo>
                    <a:lnTo>
                      <a:pt x="9468" y="1578"/>
                    </a:lnTo>
                    <a:close/>
                    <a:moveTo>
                      <a:pt x="9871" y="1578"/>
                    </a:moveTo>
                    <a:lnTo>
                      <a:pt x="9065" y="2262"/>
                    </a:lnTo>
                    <a:lnTo>
                      <a:pt x="11361" y="2262"/>
                    </a:lnTo>
                    <a:lnTo>
                      <a:pt x="12168" y="1578"/>
                    </a:lnTo>
                    <a:close/>
                    <a:moveTo>
                      <a:pt x="824" y="2367"/>
                    </a:moveTo>
                    <a:lnTo>
                      <a:pt x="0" y="3051"/>
                    </a:lnTo>
                    <a:lnTo>
                      <a:pt x="2297" y="3051"/>
                    </a:lnTo>
                    <a:lnTo>
                      <a:pt x="3104" y="2367"/>
                    </a:lnTo>
                    <a:close/>
                    <a:moveTo>
                      <a:pt x="3524" y="2367"/>
                    </a:moveTo>
                    <a:lnTo>
                      <a:pt x="2718" y="3051"/>
                    </a:lnTo>
                    <a:lnTo>
                      <a:pt x="4997" y="3051"/>
                    </a:lnTo>
                    <a:lnTo>
                      <a:pt x="5821" y="2367"/>
                    </a:lnTo>
                    <a:close/>
                    <a:moveTo>
                      <a:pt x="6242" y="2367"/>
                    </a:moveTo>
                    <a:lnTo>
                      <a:pt x="5418" y="3051"/>
                    </a:lnTo>
                    <a:lnTo>
                      <a:pt x="7715" y="3051"/>
                    </a:lnTo>
                    <a:lnTo>
                      <a:pt x="8521" y="2367"/>
                    </a:lnTo>
                    <a:close/>
                    <a:moveTo>
                      <a:pt x="8942" y="2367"/>
                    </a:moveTo>
                    <a:lnTo>
                      <a:pt x="8135" y="3051"/>
                    </a:lnTo>
                    <a:lnTo>
                      <a:pt x="10415" y="3051"/>
                    </a:lnTo>
                    <a:lnTo>
                      <a:pt x="11239" y="23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33"/>
              <p:cNvSpPr/>
              <p:nvPr/>
            </p:nvSpPr>
            <p:spPr>
              <a:xfrm>
                <a:off x="2581468" y="2614561"/>
                <a:ext cx="874992" cy="189951"/>
              </a:xfrm>
              <a:custGeom>
                <a:rect b="b" l="l" r="r" t="t"/>
                <a:pathLst>
                  <a:path extrusionOk="0" h="3087" w="14220">
                    <a:moveTo>
                      <a:pt x="11800" y="1"/>
                    </a:moveTo>
                    <a:lnTo>
                      <a:pt x="11467" y="281"/>
                    </a:lnTo>
                    <a:lnTo>
                      <a:pt x="12484" y="1"/>
                    </a:lnTo>
                    <a:close/>
                    <a:moveTo>
                      <a:pt x="5874" y="176"/>
                    </a:moveTo>
                    <a:lnTo>
                      <a:pt x="3858" y="737"/>
                    </a:lnTo>
                    <a:lnTo>
                      <a:pt x="5225" y="737"/>
                    </a:lnTo>
                    <a:lnTo>
                      <a:pt x="5874" y="176"/>
                    </a:lnTo>
                    <a:close/>
                    <a:moveTo>
                      <a:pt x="6540" y="1"/>
                    </a:moveTo>
                    <a:lnTo>
                      <a:pt x="6295" y="71"/>
                    </a:lnTo>
                    <a:lnTo>
                      <a:pt x="5506" y="737"/>
                    </a:lnTo>
                    <a:lnTo>
                      <a:pt x="5558" y="737"/>
                    </a:lnTo>
                    <a:cubicBezTo>
                      <a:pt x="6453" y="492"/>
                      <a:pt x="7329" y="246"/>
                      <a:pt x="8223" y="1"/>
                    </a:cubicBezTo>
                    <a:close/>
                    <a:moveTo>
                      <a:pt x="11046" y="1"/>
                    </a:moveTo>
                    <a:lnTo>
                      <a:pt x="8364" y="737"/>
                    </a:lnTo>
                    <a:lnTo>
                      <a:pt x="9819" y="737"/>
                    </a:lnTo>
                    <a:lnTo>
                      <a:pt x="11029" y="404"/>
                    </a:lnTo>
                    <a:lnTo>
                      <a:pt x="11520" y="1"/>
                    </a:lnTo>
                    <a:close/>
                    <a:moveTo>
                      <a:pt x="14149" y="1"/>
                    </a:moveTo>
                    <a:cubicBezTo>
                      <a:pt x="13273" y="246"/>
                      <a:pt x="12379" y="492"/>
                      <a:pt x="11485" y="737"/>
                    </a:cubicBezTo>
                    <a:lnTo>
                      <a:pt x="12782" y="737"/>
                    </a:lnTo>
                    <a:lnTo>
                      <a:pt x="13623" y="509"/>
                    </a:lnTo>
                    <a:lnTo>
                      <a:pt x="14220" y="1"/>
                    </a:lnTo>
                    <a:close/>
                    <a:moveTo>
                      <a:pt x="8136" y="790"/>
                    </a:moveTo>
                    <a:lnTo>
                      <a:pt x="7434" y="1386"/>
                    </a:lnTo>
                    <a:lnTo>
                      <a:pt x="9644" y="790"/>
                    </a:lnTo>
                    <a:close/>
                    <a:moveTo>
                      <a:pt x="11309" y="790"/>
                    </a:moveTo>
                    <a:lnTo>
                      <a:pt x="10643" y="965"/>
                    </a:lnTo>
                    <a:lnTo>
                      <a:pt x="10012" y="1491"/>
                    </a:lnTo>
                    <a:lnTo>
                      <a:pt x="10012" y="1491"/>
                    </a:lnTo>
                    <a:lnTo>
                      <a:pt x="12607" y="790"/>
                    </a:lnTo>
                    <a:close/>
                    <a:moveTo>
                      <a:pt x="3700" y="790"/>
                    </a:moveTo>
                    <a:cubicBezTo>
                      <a:pt x="3227" y="912"/>
                      <a:pt x="2753" y="1053"/>
                      <a:pt x="2262" y="1175"/>
                    </a:cubicBezTo>
                    <a:lnTo>
                      <a:pt x="1859" y="1526"/>
                    </a:lnTo>
                    <a:lnTo>
                      <a:pt x="2701" y="1526"/>
                    </a:lnTo>
                    <a:lnTo>
                      <a:pt x="5050" y="877"/>
                    </a:lnTo>
                    <a:lnTo>
                      <a:pt x="5155" y="790"/>
                    </a:lnTo>
                    <a:close/>
                    <a:moveTo>
                      <a:pt x="7715" y="912"/>
                    </a:moveTo>
                    <a:lnTo>
                      <a:pt x="5523" y="1526"/>
                    </a:lnTo>
                    <a:lnTo>
                      <a:pt x="6961" y="1526"/>
                    </a:lnTo>
                    <a:lnTo>
                      <a:pt x="7014" y="1509"/>
                    </a:lnTo>
                    <a:lnTo>
                      <a:pt x="7715" y="912"/>
                    </a:lnTo>
                    <a:close/>
                    <a:moveTo>
                      <a:pt x="10222" y="1088"/>
                    </a:moveTo>
                    <a:cubicBezTo>
                      <a:pt x="9696" y="1228"/>
                      <a:pt x="9170" y="1368"/>
                      <a:pt x="8627" y="1526"/>
                    </a:cubicBezTo>
                    <a:lnTo>
                      <a:pt x="9696" y="1526"/>
                    </a:lnTo>
                    <a:lnTo>
                      <a:pt x="10222" y="1088"/>
                    </a:lnTo>
                    <a:close/>
                    <a:moveTo>
                      <a:pt x="1807" y="1561"/>
                    </a:moveTo>
                    <a:lnTo>
                      <a:pt x="1456" y="1877"/>
                    </a:lnTo>
                    <a:lnTo>
                      <a:pt x="2543" y="1561"/>
                    </a:lnTo>
                    <a:close/>
                    <a:moveTo>
                      <a:pt x="5348" y="1561"/>
                    </a:moveTo>
                    <a:lnTo>
                      <a:pt x="4103" y="1912"/>
                    </a:lnTo>
                    <a:lnTo>
                      <a:pt x="3630" y="2297"/>
                    </a:lnTo>
                    <a:lnTo>
                      <a:pt x="4121" y="2297"/>
                    </a:lnTo>
                    <a:lnTo>
                      <a:pt x="6786" y="1561"/>
                    </a:lnTo>
                    <a:close/>
                    <a:moveTo>
                      <a:pt x="8469" y="1561"/>
                    </a:moveTo>
                    <a:lnTo>
                      <a:pt x="6610" y="2070"/>
                    </a:lnTo>
                    <a:lnTo>
                      <a:pt x="6347" y="2297"/>
                    </a:lnTo>
                    <a:lnTo>
                      <a:pt x="7084" y="2297"/>
                    </a:lnTo>
                    <a:lnTo>
                      <a:pt x="9591" y="1614"/>
                    </a:lnTo>
                    <a:lnTo>
                      <a:pt x="9644" y="1561"/>
                    </a:lnTo>
                    <a:close/>
                    <a:moveTo>
                      <a:pt x="3683" y="2035"/>
                    </a:moveTo>
                    <a:lnTo>
                      <a:pt x="2666" y="2315"/>
                    </a:lnTo>
                    <a:lnTo>
                      <a:pt x="3349" y="2315"/>
                    </a:lnTo>
                    <a:lnTo>
                      <a:pt x="3683" y="2035"/>
                    </a:lnTo>
                    <a:close/>
                    <a:moveTo>
                      <a:pt x="6190" y="2192"/>
                    </a:moveTo>
                    <a:lnTo>
                      <a:pt x="5786" y="2315"/>
                    </a:lnTo>
                    <a:lnTo>
                      <a:pt x="6067" y="2315"/>
                    </a:lnTo>
                    <a:lnTo>
                      <a:pt x="6190" y="2192"/>
                    </a:lnTo>
                    <a:close/>
                    <a:moveTo>
                      <a:pt x="12256" y="1649"/>
                    </a:moveTo>
                    <a:lnTo>
                      <a:pt x="9889" y="2315"/>
                    </a:lnTo>
                    <a:lnTo>
                      <a:pt x="11485" y="2315"/>
                    </a:lnTo>
                    <a:lnTo>
                      <a:pt x="12256" y="1649"/>
                    </a:lnTo>
                    <a:close/>
                    <a:moveTo>
                      <a:pt x="3577" y="2350"/>
                    </a:moveTo>
                    <a:lnTo>
                      <a:pt x="3402" y="2508"/>
                    </a:lnTo>
                    <a:lnTo>
                      <a:pt x="3945" y="2350"/>
                    </a:lnTo>
                    <a:close/>
                    <a:moveTo>
                      <a:pt x="6295" y="2350"/>
                    </a:moveTo>
                    <a:lnTo>
                      <a:pt x="5979" y="2613"/>
                    </a:lnTo>
                    <a:lnTo>
                      <a:pt x="6909" y="2350"/>
                    </a:lnTo>
                    <a:close/>
                    <a:moveTo>
                      <a:pt x="2508" y="2350"/>
                    </a:moveTo>
                    <a:lnTo>
                      <a:pt x="71" y="3016"/>
                    </a:lnTo>
                    <a:lnTo>
                      <a:pt x="1" y="3086"/>
                    </a:lnTo>
                    <a:lnTo>
                      <a:pt x="1281" y="3086"/>
                    </a:lnTo>
                    <a:lnTo>
                      <a:pt x="2981" y="2613"/>
                    </a:lnTo>
                    <a:lnTo>
                      <a:pt x="3297" y="2350"/>
                    </a:lnTo>
                    <a:close/>
                    <a:moveTo>
                      <a:pt x="5611" y="2350"/>
                    </a:moveTo>
                    <a:lnTo>
                      <a:pt x="2946" y="3086"/>
                    </a:lnTo>
                    <a:lnTo>
                      <a:pt x="4244" y="3086"/>
                    </a:lnTo>
                    <a:lnTo>
                      <a:pt x="5558" y="2718"/>
                    </a:lnTo>
                    <a:lnTo>
                      <a:pt x="5997" y="2350"/>
                    </a:lnTo>
                    <a:close/>
                    <a:moveTo>
                      <a:pt x="8223" y="2771"/>
                    </a:moveTo>
                    <a:lnTo>
                      <a:pt x="7049" y="3086"/>
                    </a:lnTo>
                    <a:lnTo>
                      <a:pt x="7838" y="3086"/>
                    </a:lnTo>
                    <a:lnTo>
                      <a:pt x="8223" y="2771"/>
                    </a:lnTo>
                    <a:close/>
                    <a:moveTo>
                      <a:pt x="9714" y="2350"/>
                    </a:moveTo>
                    <a:lnTo>
                      <a:pt x="8644" y="2648"/>
                    </a:lnTo>
                    <a:lnTo>
                      <a:pt x="8118" y="3086"/>
                    </a:lnTo>
                    <a:lnTo>
                      <a:pt x="8749" y="3086"/>
                    </a:lnTo>
                    <a:cubicBezTo>
                      <a:pt x="9644" y="2841"/>
                      <a:pt x="10538" y="2596"/>
                      <a:pt x="11414" y="23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3"/>
              <p:cNvSpPr/>
              <p:nvPr/>
            </p:nvSpPr>
            <p:spPr>
              <a:xfrm>
                <a:off x="2586883" y="2615669"/>
                <a:ext cx="863116" cy="187736"/>
              </a:xfrm>
              <a:custGeom>
                <a:rect b="b" l="l" r="r" t="t"/>
                <a:pathLst>
                  <a:path extrusionOk="0" h="3051" w="14027">
                    <a:moveTo>
                      <a:pt x="3612" y="0"/>
                    </a:moveTo>
                    <a:lnTo>
                      <a:pt x="2806" y="684"/>
                    </a:lnTo>
                    <a:lnTo>
                      <a:pt x="3682" y="53"/>
                    </a:lnTo>
                    <a:lnTo>
                      <a:pt x="5909" y="0"/>
                    </a:lnTo>
                    <a:close/>
                    <a:moveTo>
                      <a:pt x="6330" y="0"/>
                    </a:moveTo>
                    <a:lnTo>
                      <a:pt x="5506" y="684"/>
                    </a:lnTo>
                    <a:lnTo>
                      <a:pt x="6382" y="70"/>
                    </a:lnTo>
                    <a:lnTo>
                      <a:pt x="8626" y="0"/>
                    </a:lnTo>
                    <a:close/>
                    <a:moveTo>
                      <a:pt x="9030" y="0"/>
                    </a:moveTo>
                    <a:lnTo>
                      <a:pt x="8223" y="684"/>
                    </a:lnTo>
                    <a:lnTo>
                      <a:pt x="9082" y="70"/>
                    </a:lnTo>
                    <a:lnTo>
                      <a:pt x="11326" y="0"/>
                    </a:lnTo>
                    <a:close/>
                    <a:moveTo>
                      <a:pt x="11747" y="0"/>
                    </a:moveTo>
                    <a:lnTo>
                      <a:pt x="10923" y="684"/>
                    </a:lnTo>
                    <a:lnTo>
                      <a:pt x="11800" y="70"/>
                    </a:lnTo>
                    <a:lnTo>
                      <a:pt x="14026" y="0"/>
                    </a:lnTo>
                    <a:close/>
                    <a:moveTo>
                      <a:pt x="2683" y="789"/>
                    </a:moveTo>
                    <a:lnTo>
                      <a:pt x="1876" y="1473"/>
                    </a:lnTo>
                    <a:lnTo>
                      <a:pt x="1876" y="1473"/>
                    </a:lnTo>
                    <a:lnTo>
                      <a:pt x="2735" y="842"/>
                    </a:lnTo>
                    <a:lnTo>
                      <a:pt x="4980" y="789"/>
                    </a:lnTo>
                    <a:close/>
                    <a:moveTo>
                      <a:pt x="5400" y="789"/>
                    </a:moveTo>
                    <a:lnTo>
                      <a:pt x="4576" y="1473"/>
                    </a:lnTo>
                    <a:lnTo>
                      <a:pt x="4576" y="1473"/>
                    </a:lnTo>
                    <a:lnTo>
                      <a:pt x="5453" y="842"/>
                    </a:lnTo>
                    <a:lnTo>
                      <a:pt x="7680" y="789"/>
                    </a:lnTo>
                    <a:close/>
                    <a:moveTo>
                      <a:pt x="8100" y="789"/>
                    </a:moveTo>
                    <a:lnTo>
                      <a:pt x="7294" y="1473"/>
                    </a:lnTo>
                    <a:lnTo>
                      <a:pt x="8135" y="859"/>
                    </a:lnTo>
                    <a:lnTo>
                      <a:pt x="10345" y="807"/>
                    </a:lnTo>
                    <a:lnTo>
                      <a:pt x="8100" y="789"/>
                    </a:lnTo>
                    <a:close/>
                    <a:moveTo>
                      <a:pt x="10818" y="789"/>
                    </a:moveTo>
                    <a:lnTo>
                      <a:pt x="9994" y="1473"/>
                    </a:lnTo>
                    <a:lnTo>
                      <a:pt x="10853" y="842"/>
                    </a:lnTo>
                    <a:lnTo>
                      <a:pt x="13097" y="789"/>
                    </a:lnTo>
                    <a:close/>
                    <a:moveTo>
                      <a:pt x="7294" y="1473"/>
                    </a:moveTo>
                    <a:lnTo>
                      <a:pt x="7294" y="1473"/>
                    </a:lnTo>
                    <a:lnTo>
                      <a:pt x="7294" y="1473"/>
                    </a:lnTo>
                    <a:close/>
                    <a:moveTo>
                      <a:pt x="9994" y="1473"/>
                    </a:moveTo>
                    <a:lnTo>
                      <a:pt x="9994" y="1473"/>
                    </a:lnTo>
                    <a:lnTo>
                      <a:pt x="9994" y="1473"/>
                    </a:lnTo>
                    <a:close/>
                    <a:moveTo>
                      <a:pt x="7171" y="1578"/>
                    </a:moveTo>
                    <a:lnTo>
                      <a:pt x="6347" y="2262"/>
                    </a:lnTo>
                    <a:lnTo>
                      <a:pt x="6347" y="2262"/>
                    </a:lnTo>
                    <a:lnTo>
                      <a:pt x="7224" y="1648"/>
                    </a:lnTo>
                    <a:lnTo>
                      <a:pt x="9468" y="1578"/>
                    </a:lnTo>
                    <a:close/>
                    <a:moveTo>
                      <a:pt x="1754" y="1578"/>
                    </a:moveTo>
                    <a:lnTo>
                      <a:pt x="930" y="2262"/>
                    </a:lnTo>
                    <a:lnTo>
                      <a:pt x="930" y="2262"/>
                    </a:lnTo>
                    <a:lnTo>
                      <a:pt x="1806" y="1648"/>
                    </a:lnTo>
                    <a:lnTo>
                      <a:pt x="4050" y="1578"/>
                    </a:lnTo>
                    <a:close/>
                    <a:moveTo>
                      <a:pt x="9871" y="1578"/>
                    </a:moveTo>
                    <a:lnTo>
                      <a:pt x="9065" y="2262"/>
                    </a:lnTo>
                    <a:lnTo>
                      <a:pt x="9924" y="1648"/>
                    </a:lnTo>
                    <a:lnTo>
                      <a:pt x="12168" y="1578"/>
                    </a:lnTo>
                    <a:close/>
                    <a:moveTo>
                      <a:pt x="4454" y="1578"/>
                    </a:moveTo>
                    <a:lnTo>
                      <a:pt x="3647" y="2262"/>
                    </a:lnTo>
                    <a:lnTo>
                      <a:pt x="4524" y="1648"/>
                    </a:lnTo>
                    <a:lnTo>
                      <a:pt x="6750" y="1578"/>
                    </a:lnTo>
                    <a:close/>
                    <a:moveTo>
                      <a:pt x="9065" y="2262"/>
                    </a:moveTo>
                    <a:lnTo>
                      <a:pt x="9065" y="2262"/>
                    </a:lnTo>
                    <a:lnTo>
                      <a:pt x="9065" y="2262"/>
                    </a:lnTo>
                    <a:close/>
                    <a:moveTo>
                      <a:pt x="824" y="2367"/>
                    </a:moveTo>
                    <a:lnTo>
                      <a:pt x="0" y="3051"/>
                    </a:lnTo>
                    <a:lnTo>
                      <a:pt x="0" y="3051"/>
                    </a:lnTo>
                    <a:lnTo>
                      <a:pt x="877" y="2437"/>
                    </a:lnTo>
                    <a:lnTo>
                      <a:pt x="3104" y="2367"/>
                    </a:lnTo>
                    <a:close/>
                    <a:moveTo>
                      <a:pt x="3524" y="2367"/>
                    </a:moveTo>
                    <a:lnTo>
                      <a:pt x="2718" y="3051"/>
                    </a:lnTo>
                    <a:lnTo>
                      <a:pt x="3595" y="2437"/>
                    </a:lnTo>
                    <a:lnTo>
                      <a:pt x="5821" y="2367"/>
                    </a:lnTo>
                    <a:close/>
                    <a:moveTo>
                      <a:pt x="6242" y="2367"/>
                    </a:moveTo>
                    <a:lnTo>
                      <a:pt x="5418" y="3051"/>
                    </a:lnTo>
                    <a:lnTo>
                      <a:pt x="6277" y="2437"/>
                    </a:lnTo>
                    <a:lnTo>
                      <a:pt x="8521" y="2367"/>
                    </a:lnTo>
                    <a:close/>
                    <a:moveTo>
                      <a:pt x="8942" y="2367"/>
                    </a:moveTo>
                    <a:lnTo>
                      <a:pt x="8135" y="3051"/>
                    </a:lnTo>
                    <a:lnTo>
                      <a:pt x="8995" y="2437"/>
                    </a:lnTo>
                    <a:lnTo>
                      <a:pt x="11239" y="236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33"/>
            <p:cNvGrpSpPr/>
            <p:nvPr/>
          </p:nvGrpSpPr>
          <p:grpSpPr>
            <a:xfrm>
              <a:off x="1414783" y="1929362"/>
              <a:ext cx="403733" cy="1116131"/>
              <a:chOff x="5890825" y="850075"/>
              <a:chExt cx="350250" cy="968275"/>
            </a:xfrm>
          </p:grpSpPr>
          <p:sp>
            <p:nvSpPr>
              <p:cNvPr id="1038" name="Google Shape;1038;p33"/>
              <p:cNvSpPr/>
              <p:nvPr/>
            </p:nvSpPr>
            <p:spPr>
              <a:xfrm>
                <a:off x="5892575" y="1049975"/>
                <a:ext cx="176675" cy="118025"/>
              </a:xfrm>
              <a:custGeom>
                <a:rect b="b" l="l" r="r" t="t"/>
                <a:pathLst>
                  <a:path extrusionOk="0" h="4721" w="7067">
                    <a:moveTo>
                      <a:pt x="6826" y="0"/>
                    </a:moveTo>
                    <a:cubicBezTo>
                      <a:pt x="6540" y="0"/>
                      <a:pt x="5830" y="184"/>
                      <a:pt x="4384" y="1174"/>
                    </a:cubicBezTo>
                    <a:cubicBezTo>
                      <a:pt x="2490" y="2454"/>
                      <a:pt x="1" y="4611"/>
                      <a:pt x="106" y="4716"/>
                    </a:cubicBezTo>
                    <a:cubicBezTo>
                      <a:pt x="109" y="4719"/>
                      <a:pt x="116" y="4721"/>
                      <a:pt x="125" y="4721"/>
                    </a:cubicBezTo>
                    <a:cubicBezTo>
                      <a:pt x="401" y="4721"/>
                      <a:pt x="3270" y="3202"/>
                      <a:pt x="5120" y="1946"/>
                    </a:cubicBezTo>
                    <a:cubicBezTo>
                      <a:pt x="7014" y="648"/>
                      <a:pt x="7067" y="122"/>
                      <a:pt x="6979" y="35"/>
                    </a:cubicBezTo>
                    <a:cubicBezTo>
                      <a:pt x="6962" y="18"/>
                      <a:pt x="6914" y="0"/>
                      <a:pt x="6826"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3"/>
              <p:cNvSpPr/>
              <p:nvPr/>
            </p:nvSpPr>
            <p:spPr>
              <a:xfrm>
                <a:off x="5895225" y="1050825"/>
                <a:ext cx="174025" cy="117175"/>
              </a:xfrm>
              <a:custGeom>
                <a:rect b="b" l="l" r="r" t="t"/>
                <a:pathLst>
                  <a:path extrusionOk="0" h="4687" w="6961">
                    <a:moveTo>
                      <a:pt x="6873" y="1"/>
                    </a:moveTo>
                    <a:lnTo>
                      <a:pt x="0" y="4682"/>
                    </a:lnTo>
                    <a:cubicBezTo>
                      <a:pt x="3" y="4685"/>
                      <a:pt x="10" y="4687"/>
                      <a:pt x="19" y="4687"/>
                    </a:cubicBezTo>
                    <a:cubicBezTo>
                      <a:pt x="295" y="4687"/>
                      <a:pt x="3164" y="3168"/>
                      <a:pt x="5014" y="1912"/>
                    </a:cubicBezTo>
                    <a:cubicBezTo>
                      <a:pt x="6908" y="632"/>
                      <a:pt x="6961" y="88"/>
                      <a:pt x="6873"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3"/>
              <p:cNvSpPr/>
              <p:nvPr/>
            </p:nvSpPr>
            <p:spPr>
              <a:xfrm>
                <a:off x="5893025" y="1150750"/>
                <a:ext cx="20625" cy="17125"/>
              </a:xfrm>
              <a:custGeom>
                <a:rect b="b" l="l" r="r" t="t"/>
                <a:pathLst>
                  <a:path extrusionOk="0" h="685" w="825">
                    <a:moveTo>
                      <a:pt x="824" y="1"/>
                    </a:moveTo>
                    <a:lnTo>
                      <a:pt x="824" y="1"/>
                    </a:lnTo>
                    <a:cubicBezTo>
                      <a:pt x="824" y="1"/>
                      <a:pt x="281" y="299"/>
                      <a:pt x="0" y="334"/>
                    </a:cubicBezTo>
                    <a:lnTo>
                      <a:pt x="88" y="685"/>
                    </a:lnTo>
                    <a:lnTo>
                      <a:pt x="824"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33"/>
              <p:cNvSpPr/>
              <p:nvPr/>
            </p:nvSpPr>
            <p:spPr>
              <a:xfrm>
                <a:off x="5890825" y="1041200"/>
                <a:ext cx="176225" cy="118050"/>
              </a:xfrm>
              <a:custGeom>
                <a:rect b="b" l="l" r="r" t="t"/>
                <a:pathLst>
                  <a:path extrusionOk="0" h="4722" w="7049">
                    <a:moveTo>
                      <a:pt x="6818" y="1"/>
                    </a:moveTo>
                    <a:cubicBezTo>
                      <a:pt x="6528" y="1"/>
                      <a:pt x="5826" y="184"/>
                      <a:pt x="4366" y="1175"/>
                    </a:cubicBezTo>
                    <a:cubicBezTo>
                      <a:pt x="2473" y="2454"/>
                      <a:pt x="1" y="4611"/>
                      <a:pt x="88" y="4716"/>
                    </a:cubicBezTo>
                    <a:cubicBezTo>
                      <a:pt x="92" y="4719"/>
                      <a:pt x="98" y="4721"/>
                      <a:pt x="107" y="4721"/>
                    </a:cubicBezTo>
                    <a:cubicBezTo>
                      <a:pt x="385" y="4721"/>
                      <a:pt x="3269" y="3202"/>
                      <a:pt x="5103" y="1946"/>
                    </a:cubicBezTo>
                    <a:cubicBezTo>
                      <a:pt x="6996" y="649"/>
                      <a:pt x="7049" y="123"/>
                      <a:pt x="6979" y="35"/>
                    </a:cubicBezTo>
                    <a:cubicBezTo>
                      <a:pt x="6958" y="18"/>
                      <a:pt x="6908" y="1"/>
                      <a:pt x="6818" y="1"/>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33"/>
              <p:cNvSpPr/>
              <p:nvPr/>
            </p:nvSpPr>
            <p:spPr>
              <a:xfrm>
                <a:off x="5892575" y="1040625"/>
                <a:ext cx="173175" cy="118550"/>
              </a:xfrm>
              <a:custGeom>
                <a:rect b="b" l="l" r="r" t="t"/>
                <a:pathLst>
                  <a:path extrusionOk="0" h="4742" w="6927">
                    <a:moveTo>
                      <a:pt x="6729" y="1"/>
                    </a:moveTo>
                    <a:cubicBezTo>
                      <a:pt x="6714" y="1"/>
                      <a:pt x="6698" y="2"/>
                      <a:pt x="6681" y="5"/>
                    </a:cubicBezTo>
                    <a:lnTo>
                      <a:pt x="1" y="4739"/>
                    </a:lnTo>
                    <a:cubicBezTo>
                      <a:pt x="4" y="4741"/>
                      <a:pt x="9" y="4741"/>
                      <a:pt x="15" y="4741"/>
                    </a:cubicBezTo>
                    <a:cubicBezTo>
                      <a:pt x="286" y="4741"/>
                      <a:pt x="3162" y="3204"/>
                      <a:pt x="4998" y="1951"/>
                    </a:cubicBezTo>
                    <a:cubicBezTo>
                      <a:pt x="6891" y="654"/>
                      <a:pt x="6926" y="111"/>
                      <a:pt x="6856" y="40"/>
                    </a:cubicBezTo>
                    <a:cubicBezTo>
                      <a:pt x="6842" y="26"/>
                      <a:pt x="6793" y="1"/>
                      <a:pt x="672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3"/>
              <p:cNvSpPr/>
              <p:nvPr/>
            </p:nvSpPr>
            <p:spPr>
              <a:xfrm>
                <a:off x="6051700" y="1053900"/>
                <a:ext cx="56125" cy="764450"/>
              </a:xfrm>
              <a:custGeom>
                <a:rect b="b" l="l" r="r" t="t"/>
                <a:pathLst>
                  <a:path extrusionOk="0" h="30578" w="2245">
                    <a:moveTo>
                      <a:pt x="1192" y="0"/>
                    </a:moveTo>
                    <a:lnTo>
                      <a:pt x="631" y="88"/>
                    </a:lnTo>
                    <a:lnTo>
                      <a:pt x="0" y="30577"/>
                    </a:lnTo>
                    <a:lnTo>
                      <a:pt x="2244" y="30437"/>
                    </a:lnTo>
                    <a:lnTo>
                      <a:pt x="1192"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3"/>
              <p:cNvSpPr/>
              <p:nvPr/>
            </p:nvSpPr>
            <p:spPr>
              <a:xfrm>
                <a:off x="6038975" y="1056075"/>
                <a:ext cx="56125" cy="762275"/>
              </a:xfrm>
              <a:custGeom>
                <a:rect b="b" l="l" r="r" t="t"/>
                <a:pathLst>
                  <a:path extrusionOk="0" h="30491" w="2245">
                    <a:moveTo>
                      <a:pt x="632" y="1"/>
                    </a:moveTo>
                    <a:lnTo>
                      <a:pt x="1" y="30490"/>
                    </a:lnTo>
                    <a:lnTo>
                      <a:pt x="2245" y="30350"/>
                    </a:lnTo>
                    <a:lnTo>
                      <a:pt x="12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3"/>
              <p:cNvSpPr/>
              <p:nvPr/>
            </p:nvSpPr>
            <p:spPr>
              <a:xfrm>
                <a:off x="6063100" y="1056075"/>
                <a:ext cx="32000" cy="760525"/>
              </a:xfrm>
              <a:custGeom>
                <a:rect b="b" l="l" r="r" t="t"/>
                <a:pathLst>
                  <a:path extrusionOk="0" h="30421" w="1280">
                    <a:moveTo>
                      <a:pt x="0" y="1"/>
                    </a:moveTo>
                    <a:lnTo>
                      <a:pt x="491" y="30420"/>
                    </a:lnTo>
                    <a:lnTo>
                      <a:pt x="1280" y="30350"/>
                    </a:lnTo>
                    <a:lnTo>
                      <a:pt x="333"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3"/>
              <p:cNvSpPr/>
              <p:nvPr/>
            </p:nvSpPr>
            <p:spPr>
              <a:xfrm>
                <a:off x="6048175" y="1028900"/>
                <a:ext cx="52625" cy="53075"/>
              </a:xfrm>
              <a:custGeom>
                <a:rect b="b" l="l" r="r" t="t"/>
                <a:pathLst>
                  <a:path extrusionOk="0" h="2123" w="2105">
                    <a:moveTo>
                      <a:pt x="1068" y="0"/>
                    </a:moveTo>
                    <a:cubicBezTo>
                      <a:pt x="1057" y="0"/>
                      <a:pt x="1046" y="1"/>
                      <a:pt x="1035" y="1"/>
                    </a:cubicBezTo>
                    <a:cubicBezTo>
                      <a:pt x="457" y="36"/>
                      <a:pt x="1" y="527"/>
                      <a:pt x="1" y="1105"/>
                    </a:cubicBezTo>
                    <a:cubicBezTo>
                      <a:pt x="18" y="1673"/>
                      <a:pt x="474" y="2123"/>
                      <a:pt x="1038" y="2123"/>
                    </a:cubicBezTo>
                    <a:cubicBezTo>
                      <a:pt x="1049" y="2123"/>
                      <a:pt x="1060" y="2123"/>
                      <a:pt x="1070" y="2122"/>
                    </a:cubicBezTo>
                    <a:cubicBezTo>
                      <a:pt x="1649" y="2087"/>
                      <a:pt x="2105" y="1596"/>
                      <a:pt x="2105" y="1018"/>
                    </a:cubicBezTo>
                    <a:cubicBezTo>
                      <a:pt x="2088" y="450"/>
                      <a:pt x="1631" y="0"/>
                      <a:pt x="1068" y="0"/>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3"/>
              <p:cNvSpPr/>
              <p:nvPr/>
            </p:nvSpPr>
            <p:spPr>
              <a:xfrm>
                <a:off x="6058275" y="1038975"/>
                <a:ext cx="32450" cy="32500"/>
              </a:xfrm>
              <a:custGeom>
                <a:rect b="b" l="l" r="r" t="t"/>
                <a:pathLst>
                  <a:path extrusionOk="0" h="1300" w="1298">
                    <a:moveTo>
                      <a:pt x="680" y="0"/>
                    </a:moveTo>
                    <a:cubicBezTo>
                      <a:pt x="670" y="0"/>
                      <a:pt x="659" y="1"/>
                      <a:pt x="649" y="1"/>
                    </a:cubicBezTo>
                    <a:cubicBezTo>
                      <a:pt x="281" y="19"/>
                      <a:pt x="0" y="317"/>
                      <a:pt x="0" y="685"/>
                    </a:cubicBezTo>
                    <a:cubicBezTo>
                      <a:pt x="0" y="1042"/>
                      <a:pt x="280" y="1299"/>
                      <a:pt x="632" y="1299"/>
                    </a:cubicBezTo>
                    <a:cubicBezTo>
                      <a:pt x="643" y="1299"/>
                      <a:pt x="655" y="1299"/>
                      <a:pt x="666" y="1299"/>
                    </a:cubicBezTo>
                    <a:cubicBezTo>
                      <a:pt x="1017" y="1299"/>
                      <a:pt x="1298" y="1001"/>
                      <a:pt x="1298" y="632"/>
                    </a:cubicBezTo>
                    <a:cubicBezTo>
                      <a:pt x="1298" y="275"/>
                      <a:pt x="1017" y="0"/>
                      <a:pt x="68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3"/>
              <p:cNvSpPr/>
              <p:nvPr/>
            </p:nvSpPr>
            <p:spPr>
              <a:xfrm>
                <a:off x="6056950" y="850075"/>
                <a:ext cx="31575" cy="207800"/>
              </a:xfrm>
              <a:custGeom>
                <a:rect b="b" l="l" r="r" t="t"/>
                <a:pathLst>
                  <a:path extrusionOk="0" h="8312" w="1263">
                    <a:moveTo>
                      <a:pt x="910" y="0"/>
                    </a:moveTo>
                    <a:cubicBezTo>
                      <a:pt x="766" y="0"/>
                      <a:pt x="228" y="3221"/>
                      <a:pt x="106" y="5506"/>
                    </a:cubicBezTo>
                    <a:cubicBezTo>
                      <a:pt x="1" y="7803"/>
                      <a:pt x="386" y="8294"/>
                      <a:pt x="492" y="8311"/>
                    </a:cubicBezTo>
                    <a:cubicBezTo>
                      <a:pt x="494" y="8312"/>
                      <a:pt x="497" y="8312"/>
                      <a:pt x="500" y="8312"/>
                    </a:cubicBezTo>
                    <a:cubicBezTo>
                      <a:pt x="618" y="8312"/>
                      <a:pt x="1038" y="7956"/>
                      <a:pt x="1158" y="5716"/>
                    </a:cubicBezTo>
                    <a:cubicBezTo>
                      <a:pt x="1263" y="3437"/>
                      <a:pt x="1070" y="36"/>
                      <a:pt x="912" y="1"/>
                    </a:cubicBezTo>
                    <a:cubicBezTo>
                      <a:pt x="912" y="0"/>
                      <a:pt x="911" y="0"/>
                      <a:pt x="91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3"/>
              <p:cNvSpPr/>
              <p:nvPr/>
            </p:nvSpPr>
            <p:spPr>
              <a:xfrm>
                <a:off x="6069225" y="850075"/>
                <a:ext cx="19300" cy="207800"/>
              </a:xfrm>
              <a:custGeom>
                <a:rect b="b" l="l" r="r" t="t"/>
                <a:pathLst>
                  <a:path extrusionOk="0" h="8312" w="772">
                    <a:moveTo>
                      <a:pt x="421" y="1"/>
                    </a:moveTo>
                    <a:lnTo>
                      <a:pt x="1" y="8311"/>
                    </a:lnTo>
                    <a:cubicBezTo>
                      <a:pt x="3" y="8312"/>
                      <a:pt x="6" y="8312"/>
                      <a:pt x="9" y="8312"/>
                    </a:cubicBezTo>
                    <a:cubicBezTo>
                      <a:pt x="127" y="8312"/>
                      <a:pt x="547" y="7956"/>
                      <a:pt x="667" y="5716"/>
                    </a:cubicBezTo>
                    <a:cubicBezTo>
                      <a:pt x="772" y="3437"/>
                      <a:pt x="579" y="36"/>
                      <a:pt x="421"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3"/>
              <p:cNvSpPr/>
              <p:nvPr/>
            </p:nvSpPr>
            <p:spPr>
              <a:xfrm>
                <a:off x="6070975" y="850075"/>
                <a:ext cx="8800" cy="25000"/>
              </a:xfrm>
              <a:custGeom>
                <a:rect b="b" l="l" r="r" t="t"/>
                <a:pathLst>
                  <a:path extrusionOk="0" h="1000" w="352">
                    <a:moveTo>
                      <a:pt x="351" y="1"/>
                    </a:moveTo>
                    <a:lnTo>
                      <a:pt x="1" y="123"/>
                    </a:lnTo>
                    <a:cubicBezTo>
                      <a:pt x="123" y="369"/>
                      <a:pt x="141" y="1000"/>
                      <a:pt x="158" y="1000"/>
                    </a:cubicBezTo>
                    <a:lnTo>
                      <a:pt x="351"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3"/>
              <p:cNvSpPr/>
              <p:nvPr/>
            </p:nvSpPr>
            <p:spPr>
              <a:xfrm>
                <a:off x="6048175" y="853150"/>
                <a:ext cx="31600" cy="207400"/>
              </a:xfrm>
              <a:custGeom>
                <a:rect b="b" l="l" r="r" t="t"/>
                <a:pathLst>
                  <a:path extrusionOk="0" h="8296" w="1264">
                    <a:moveTo>
                      <a:pt x="910" y="0"/>
                    </a:moveTo>
                    <a:cubicBezTo>
                      <a:pt x="767" y="0"/>
                      <a:pt x="228" y="3204"/>
                      <a:pt x="106" y="5488"/>
                    </a:cubicBezTo>
                    <a:cubicBezTo>
                      <a:pt x="1" y="7785"/>
                      <a:pt x="387" y="8276"/>
                      <a:pt x="492" y="8293"/>
                    </a:cubicBezTo>
                    <a:cubicBezTo>
                      <a:pt x="497" y="8295"/>
                      <a:pt x="504" y="8296"/>
                      <a:pt x="510" y="8296"/>
                    </a:cubicBezTo>
                    <a:cubicBezTo>
                      <a:pt x="652" y="8296"/>
                      <a:pt x="1041" y="7909"/>
                      <a:pt x="1158" y="5716"/>
                    </a:cubicBezTo>
                    <a:cubicBezTo>
                      <a:pt x="1263" y="3419"/>
                      <a:pt x="1070" y="18"/>
                      <a:pt x="913" y="0"/>
                    </a:cubicBezTo>
                    <a:cubicBezTo>
                      <a:pt x="912" y="0"/>
                      <a:pt x="911" y="0"/>
                      <a:pt x="91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3"/>
              <p:cNvSpPr/>
              <p:nvPr/>
            </p:nvSpPr>
            <p:spPr>
              <a:xfrm>
                <a:off x="6056525" y="852700"/>
                <a:ext cx="22800" cy="207375"/>
              </a:xfrm>
              <a:custGeom>
                <a:rect b="b" l="l" r="r" t="t"/>
                <a:pathLst>
                  <a:path extrusionOk="0" h="8295" w="912">
                    <a:moveTo>
                      <a:pt x="579" y="1"/>
                    </a:moveTo>
                    <a:lnTo>
                      <a:pt x="0" y="8153"/>
                    </a:lnTo>
                    <a:cubicBezTo>
                      <a:pt x="35" y="8241"/>
                      <a:pt x="88" y="8276"/>
                      <a:pt x="123" y="8294"/>
                    </a:cubicBezTo>
                    <a:cubicBezTo>
                      <a:pt x="125" y="8294"/>
                      <a:pt x="128" y="8294"/>
                      <a:pt x="131" y="8294"/>
                    </a:cubicBezTo>
                    <a:cubicBezTo>
                      <a:pt x="250" y="8294"/>
                      <a:pt x="669" y="7939"/>
                      <a:pt x="789" y="5716"/>
                    </a:cubicBezTo>
                    <a:cubicBezTo>
                      <a:pt x="912" y="3437"/>
                      <a:pt x="719" y="88"/>
                      <a:pt x="57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3"/>
              <p:cNvSpPr/>
              <p:nvPr/>
            </p:nvSpPr>
            <p:spPr>
              <a:xfrm>
                <a:off x="6067900" y="1047025"/>
                <a:ext cx="173175" cy="121075"/>
              </a:xfrm>
              <a:custGeom>
                <a:rect b="b" l="l" r="r" t="t"/>
                <a:pathLst>
                  <a:path extrusionOk="0" h="4843" w="6927">
                    <a:moveTo>
                      <a:pt x="229" y="1"/>
                    </a:moveTo>
                    <a:cubicBezTo>
                      <a:pt x="115" y="1"/>
                      <a:pt x="64" y="34"/>
                      <a:pt x="54" y="65"/>
                    </a:cubicBezTo>
                    <a:cubicBezTo>
                      <a:pt x="1" y="170"/>
                      <a:pt x="141" y="784"/>
                      <a:pt x="2017" y="2099"/>
                    </a:cubicBezTo>
                    <a:cubicBezTo>
                      <a:pt x="3831" y="3358"/>
                      <a:pt x="6545" y="4843"/>
                      <a:pt x="6833" y="4843"/>
                    </a:cubicBezTo>
                    <a:cubicBezTo>
                      <a:pt x="6845" y="4843"/>
                      <a:pt x="6853" y="4840"/>
                      <a:pt x="6856" y="4834"/>
                    </a:cubicBezTo>
                    <a:cubicBezTo>
                      <a:pt x="6926" y="4694"/>
                      <a:pt x="4367" y="2449"/>
                      <a:pt x="2491" y="1134"/>
                    </a:cubicBezTo>
                    <a:cubicBezTo>
                      <a:pt x="1159" y="201"/>
                      <a:pt x="508" y="1"/>
                      <a:pt x="229" y="1"/>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3"/>
              <p:cNvSpPr/>
              <p:nvPr/>
            </p:nvSpPr>
            <p:spPr>
              <a:xfrm>
                <a:off x="6068775" y="1047025"/>
                <a:ext cx="172300" cy="120850"/>
              </a:xfrm>
              <a:custGeom>
                <a:rect b="b" l="l" r="r" t="t"/>
                <a:pathLst>
                  <a:path extrusionOk="0" h="4834" w="6892">
                    <a:moveTo>
                      <a:pt x="188" y="1"/>
                    </a:moveTo>
                    <a:cubicBezTo>
                      <a:pt x="71" y="1"/>
                      <a:pt x="16" y="34"/>
                      <a:pt x="1" y="65"/>
                    </a:cubicBezTo>
                    <a:lnTo>
                      <a:pt x="6821" y="4834"/>
                    </a:lnTo>
                    <a:cubicBezTo>
                      <a:pt x="6891" y="4694"/>
                      <a:pt x="4332" y="2449"/>
                      <a:pt x="2456" y="1134"/>
                    </a:cubicBezTo>
                    <a:cubicBezTo>
                      <a:pt x="1124" y="201"/>
                      <a:pt x="473" y="1"/>
                      <a:pt x="188"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3"/>
              <p:cNvSpPr/>
              <p:nvPr/>
            </p:nvSpPr>
            <p:spPr>
              <a:xfrm>
                <a:off x="6060450" y="1052300"/>
                <a:ext cx="173175" cy="121050"/>
              </a:xfrm>
              <a:custGeom>
                <a:rect b="b" l="l" r="r" t="t"/>
                <a:pathLst>
                  <a:path extrusionOk="0" h="4842" w="6927">
                    <a:moveTo>
                      <a:pt x="220" y="0"/>
                    </a:moveTo>
                    <a:cubicBezTo>
                      <a:pt x="105" y="0"/>
                      <a:pt x="51" y="34"/>
                      <a:pt x="36" y="64"/>
                    </a:cubicBezTo>
                    <a:cubicBezTo>
                      <a:pt x="1" y="169"/>
                      <a:pt x="141" y="766"/>
                      <a:pt x="2017" y="2081"/>
                    </a:cubicBezTo>
                    <a:cubicBezTo>
                      <a:pt x="3815" y="3340"/>
                      <a:pt x="6546" y="4842"/>
                      <a:pt x="6833" y="4842"/>
                    </a:cubicBezTo>
                    <a:cubicBezTo>
                      <a:pt x="6845" y="4842"/>
                      <a:pt x="6853" y="4839"/>
                      <a:pt x="6856" y="4833"/>
                    </a:cubicBezTo>
                    <a:cubicBezTo>
                      <a:pt x="6926" y="4693"/>
                      <a:pt x="4366" y="2449"/>
                      <a:pt x="2490" y="1134"/>
                    </a:cubicBezTo>
                    <a:cubicBezTo>
                      <a:pt x="1147" y="200"/>
                      <a:pt x="500" y="0"/>
                      <a:pt x="22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3"/>
              <p:cNvSpPr/>
              <p:nvPr/>
            </p:nvSpPr>
            <p:spPr>
              <a:xfrm>
                <a:off x="6060900" y="1053600"/>
                <a:ext cx="171400" cy="119975"/>
              </a:xfrm>
              <a:custGeom>
                <a:rect b="b" l="l" r="r" t="t"/>
                <a:pathLst>
                  <a:path extrusionOk="0" h="4799" w="6856">
                    <a:moveTo>
                      <a:pt x="203" y="0"/>
                    </a:moveTo>
                    <a:cubicBezTo>
                      <a:pt x="88" y="0"/>
                      <a:pt x="33" y="34"/>
                      <a:pt x="18" y="65"/>
                    </a:cubicBezTo>
                    <a:cubicBezTo>
                      <a:pt x="0" y="82"/>
                      <a:pt x="0" y="153"/>
                      <a:pt x="35" y="240"/>
                    </a:cubicBezTo>
                    <a:lnTo>
                      <a:pt x="6838" y="4799"/>
                    </a:lnTo>
                    <a:cubicBezTo>
                      <a:pt x="6856" y="4623"/>
                      <a:pt x="4331" y="2414"/>
                      <a:pt x="2455" y="1117"/>
                    </a:cubicBezTo>
                    <a:cubicBezTo>
                      <a:pt x="1127" y="198"/>
                      <a:pt x="484" y="0"/>
                      <a:pt x="203" y="0"/>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3"/>
              <p:cNvSpPr/>
              <p:nvPr/>
            </p:nvSpPr>
            <p:spPr>
              <a:xfrm>
                <a:off x="6035475" y="1028025"/>
                <a:ext cx="53925" cy="54400"/>
              </a:xfrm>
              <a:custGeom>
                <a:rect b="b" l="l" r="r" t="t"/>
                <a:pathLst>
                  <a:path extrusionOk="0" h="2176" w="2157">
                    <a:moveTo>
                      <a:pt x="1102" y="0"/>
                    </a:moveTo>
                    <a:cubicBezTo>
                      <a:pt x="1091" y="0"/>
                      <a:pt x="1081" y="1"/>
                      <a:pt x="1070" y="1"/>
                    </a:cubicBezTo>
                    <a:cubicBezTo>
                      <a:pt x="474" y="36"/>
                      <a:pt x="0" y="544"/>
                      <a:pt x="0" y="1140"/>
                    </a:cubicBezTo>
                    <a:cubicBezTo>
                      <a:pt x="18" y="1725"/>
                      <a:pt x="474" y="2175"/>
                      <a:pt x="1054" y="2175"/>
                    </a:cubicBezTo>
                    <a:cubicBezTo>
                      <a:pt x="1065" y="2175"/>
                      <a:pt x="1076" y="2175"/>
                      <a:pt x="1088" y="2175"/>
                    </a:cubicBezTo>
                    <a:cubicBezTo>
                      <a:pt x="1684" y="2140"/>
                      <a:pt x="2157" y="1649"/>
                      <a:pt x="2157" y="1053"/>
                    </a:cubicBezTo>
                    <a:cubicBezTo>
                      <a:pt x="2140" y="467"/>
                      <a:pt x="1683" y="0"/>
                      <a:pt x="1102"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3"/>
              <p:cNvSpPr/>
              <p:nvPr/>
            </p:nvSpPr>
            <p:spPr>
              <a:xfrm>
                <a:off x="6045550" y="1038525"/>
                <a:ext cx="33775" cy="33375"/>
              </a:xfrm>
              <a:custGeom>
                <a:rect b="b" l="l" r="r" t="t"/>
                <a:pathLst>
                  <a:path extrusionOk="0" h="1335" w="1351">
                    <a:moveTo>
                      <a:pt x="700" y="1"/>
                    </a:moveTo>
                    <a:cubicBezTo>
                      <a:pt x="689" y="1"/>
                      <a:pt x="678" y="1"/>
                      <a:pt x="667" y="2"/>
                    </a:cubicBezTo>
                    <a:cubicBezTo>
                      <a:pt x="299" y="19"/>
                      <a:pt x="1" y="335"/>
                      <a:pt x="18" y="703"/>
                    </a:cubicBezTo>
                    <a:cubicBezTo>
                      <a:pt x="18" y="1060"/>
                      <a:pt x="299" y="1335"/>
                      <a:pt x="652" y="1335"/>
                    </a:cubicBezTo>
                    <a:cubicBezTo>
                      <a:pt x="663" y="1335"/>
                      <a:pt x="674" y="1335"/>
                      <a:pt x="685" y="1334"/>
                    </a:cubicBezTo>
                    <a:cubicBezTo>
                      <a:pt x="1053" y="1317"/>
                      <a:pt x="1351" y="1019"/>
                      <a:pt x="1333" y="650"/>
                    </a:cubicBezTo>
                    <a:cubicBezTo>
                      <a:pt x="1333" y="276"/>
                      <a:pt x="1053" y="1"/>
                      <a:pt x="700"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33"/>
            <p:cNvSpPr/>
            <p:nvPr/>
          </p:nvSpPr>
          <p:spPr>
            <a:xfrm rot="10800000">
              <a:off x="786175" y="3025779"/>
              <a:ext cx="3015900" cy="15750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0" name="Google Shape;1060;p33"/>
            <p:cNvGrpSpPr/>
            <p:nvPr/>
          </p:nvGrpSpPr>
          <p:grpSpPr>
            <a:xfrm>
              <a:off x="939282" y="3400675"/>
              <a:ext cx="1136195" cy="700620"/>
              <a:chOff x="4592575" y="1448750"/>
              <a:chExt cx="505425" cy="311650"/>
            </a:xfrm>
          </p:grpSpPr>
          <p:sp>
            <p:nvSpPr>
              <p:cNvPr id="1061" name="Google Shape;1061;p33"/>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3"/>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3"/>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3"/>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3"/>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3"/>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3"/>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3"/>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3"/>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3"/>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3"/>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3"/>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3"/>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3"/>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3"/>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3"/>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3"/>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3"/>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3"/>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3"/>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3"/>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3"/>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3"/>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3"/>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3"/>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3"/>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3"/>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3"/>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3"/>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3"/>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3"/>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3"/>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3"/>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33"/>
            <p:cNvGrpSpPr/>
            <p:nvPr/>
          </p:nvGrpSpPr>
          <p:grpSpPr>
            <a:xfrm>
              <a:off x="2441482" y="3400675"/>
              <a:ext cx="1136195" cy="700620"/>
              <a:chOff x="4592575" y="1448750"/>
              <a:chExt cx="505425" cy="311650"/>
            </a:xfrm>
          </p:grpSpPr>
          <p:sp>
            <p:nvSpPr>
              <p:cNvPr id="1095" name="Google Shape;1095;p33"/>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3"/>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3"/>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3"/>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3"/>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3"/>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3"/>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3"/>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3"/>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3"/>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3"/>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3"/>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3"/>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3"/>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3"/>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3"/>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3"/>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3"/>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3"/>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3"/>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3"/>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3"/>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3"/>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3"/>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3"/>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3"/>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3"/>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3"/>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3"/>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3"/>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3"/>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3"/>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3"/>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8" name="Google Shape;1128;p33"/>
            <p:cNvGrpSpPr/>
            <p:nvPr/>
          </p:nvGrpSpPr>
          <p:grpSpPr>
            <a:xfrm>
              <a:off x="1690382" y="3529250"/>
              <a:ext cx="1136195" cy="700620"/>
              <a:chOff x="4592575" y="1448750"/>
              <a:chExt cx="505425" cy="311650"/>
            </a:xfrm>
          </p:grpSpPr>
          <p:sp>
            <p:nvSpPr>
              <p:cNvPr id="1129" name="Google Shape;1129;p33"/>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3"/>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3"/>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3"/>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3"/>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3"/>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3"/>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3"/>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3"/>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3"/>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3"/>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3"/>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3"/>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3"/>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3"/>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3"/>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2" name="Google Shape;1162;p33"/>
            <p:cNvSpPr/>
            <p:nvPr/>
          </p:nvSpPr>
          <p:spPr>
            <a:xfrm>
              <a:off x="1690375" y="1229273"/>
              <a:ext cx="716795" cy="105100"/>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3"/>
            <p:cNvSpPr/>
            <p:nvPr/>
          </p:nvSpPr>
          <p:spPr>
            <a:xfrm>
              <a:off x="2938967" y="925591"/>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33"/>
            <p:cNvGrpSpPr/>
            <p:nvPr/>
          </p:nvGrpSpPr>
          <p:grpSpPr>
            <a:xfrm>
              <a:off x="3347749" y="4096925"/>
              <a:ext cx="316242" cy="275834"/>
              <a:chOff x="2562300" y="3102500"/>
              <a:chExt cx="65350" cy="57000"/>
            </a:xfrm>
          </p:grpSpPr>
          <p:sp>
            <p:nvSpPr>
              <p:cNvPr id="1165" name="Google Shape;1165;p33"/>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3"/>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3"/>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9" name="Google Shape;1169;p33"/>
            <p:cNvSpPr/>
            <p:nvPr/>
          </p:nvSpPr>
          <p:spPr>
            <a:xfrm>
              <a:off x="832974" y="3184513"/>
              <a:ext cx="161387" cy="201553"/>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a:off x="987829" y="3184513"/>
              <a:ext cx="161387" cy="199496"/>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3"/>
            <p:cNvSpPr/>
            <p:nvPr/>
          </p:nvSpPr>
          <p:spPr>
            <a:xfrm>
              <a:off x="949720" y="3188747"/>
              <a:ext cx="84928" cy="205787"/>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3"/>
            <p:cNvSpPr/>
            <p:nvPr/>
          </p:nvSpPr>
          <p:spPr>
            <a:xfrm>
              <a:off x="915725" y="3118700"/>
              <a:ext cx="97752" cy="275834"/>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3" name="Google Shape;1173;p33"/>
          <p:cNvSpPr txBox="1"/>
          <p:nvPr>
            <p:ph type="title"/>
          </p:nvPr>
        </p:nvSpPr>
        <p:spPr>
          <a:xfrm>
            <a:off x="4053450" y="1253100"/>
            <a:ext cx="5001300" cy="281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400"/>
              <a:t>Work Breakdown Structure</a:t>
            </a:r>
            <a:endParaRPr sz="4400"/>
          </a:p>
        </p:txBody>
      </p:sp>
      <p:sp>
        <p:nvSpPr>
          <p:cNvPr id="1174" name="Google Shape;1174;p33"/>
          <p:cNvSpPr txBox="1"/>
          <p:nvPr>
            <p:ph idx="4294967295" type="title"/>
          </p:nvPr>
        </p:nvSpPr>
        <p:spPr>
          <a:xfrm>
            <a:off x="4053450" y="713400"/>
            <a:ext cx="1037100" cy="7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02</a:t>
            </a:r>
            <a:endParaRPr sz="4200"/>
          </a:p>
        </p:txBody>
      </p:sp>
      <p:sp>
        <p:nvSpPr>
          <p:cNvPr id="1175" name="Google Shape;1175;p33"/>
          <p:cNvSpPr txBox="1"/>
          <p:nvPr>
            <p:ph idx="4294967295" type="subTitle"/>
          </p:nvPr>
        </p:nvSpPr>
        <p:spPr>
          <a:xfrm>
            <a:off x="4106675" y="3916200"/>
            <a:ext cx="4326000" cy="68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600"/>
              <a:t>Decomposition of scope to meet project objectives and establish deliverables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34"/>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Deliverables</a:t>
            </a:r>
            <a:endParaRPr/>
          </a:p>
        </p:txBody>
      </p:sp>
      <p:sp>
        <p:nvSpPr>
          <p:cNvPr id="1181" name="Google Shape;1181;p34"/>
          <p:cNvSpPr txBox="1"/>
          <p:nvPr>
            <p:ph type="title"/>
          </p:nvPr>
        </p:nvSpPr>
        <p:spPr>
          <a:xfrm>
            <a:off x="720000" y="1578990"/>
            <a:ext cx="2263200" cy="438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1. </a:t>
            </a:r>
            <a:r>
              <a:rPr lang="en" sz="1500"/>
              <a:t>Project Planning</a:t>
            </a:r>
            <a:endParaRPr sz="1500"/>
          </a:p>
        </p:txBody>
      </p:sp>
      <p:sp>
        <p:nvSpPr>
          <p:cNvPr id="1182" name="Google Shape;1182;p34"/>
          <p:cNvSpPr txBox="1"/>
          <p:nvPr>
            <p:ph idx="2" type="title"/>
          </p:nvPr>
        </p:nvSpPr>
        <p:spPr>
          <a:xfrm>
            <a:off x="3440475" y="1579000"/>
            <a:ext cx="2243700" cy="438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2. </a:t>
            </a:r>
            <a:r>
              <a:rPr lang="en" sz="1500"/>
              <a:t>Site Assessment &amp; Preparation</a:t>
            </a:r>
            <a:endParaRPr sz="1500"/>
          </a:p>
        </p:txBody>
      </p:sp>
      <p:sp>
        <p:nvSpPr>
          <p:cNvPr id="1183" name="Google Shape;1183;p34"/>
          <p:cNvSpPr txBox="1"/>
          <p:nvPr>
            <p:ph idx="1" type="subTitle"/>
          </p:nvPr>
        </p:nvSpPr>
        <p:spPr>
          <a:xfrm>
            <a:off x="720000" y="2013375"/>
            <a:ext cx="2263200" cy="7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t>1.1</a:t>
            </a:r>
            <a:r>
              <a:rPr lang="en" sz="1100"/>
              <a:t> Project Management</a:t>
            </a:r>
            <a:endParaRPr sz="1100"/>
          </a:p>
          <a:p>
            <a:pPr indent="0" lvl="0" marL="0" rtl="0" algn="l">
              <a:spcBef>
                <a:spcPts val="0"/>
              </a:spcBef>
              <a:spcAft>
                <a:spcPts val="0"/>
              </a:spcAft>
              <a:buClr>
                <a:schemeClr val="dk1"/>
              </a:buClr>
              <a:buSzPts val="1100"/>
              <a:buFont typeface="Arial"/>
              <a:buNone/>
            </a:pPr>
            <a:r>
              <a:rPr b="1" lang="en" sz="1100"/>
              <a:t>1.2</a:t>
            </a:r>
            <a:r>
              <a:rPr lang="en" sz="1100"/>
              <a:t> Resource Management</a:t>
            </a:r>
            <a:endParaRPr sz="1100"/>
          </a:p>
          <a:p>
            <a:pPr indent="0" lvl="0" marL="0" rtl="0" algn="l">
              <a:spcBef>
                <a:spcPts val="0"/>
              </a:spcBef>
              <a:spcAft>
                <a:spcPts val="0"/>
              </a:spcAft>
              <a:buClr>
                <a:schemeClr val="dk1"/>
              </a:buClr>
              <a:buSzPts val="1100"/>
              <a:buFont typeface="Arial"/>
              <a:buNone/>
            </a:pPr>
            <a:r>
              <a:rPr b="1" lang="en" sz="1100"/>
              <a:t>1.3 </a:t>
            </a:r>
            <a:r>
              <a:rPr lang="en" sz="1100"/>
              <a:t>Configuration Management</a:t>
            </a:r>
            <a:endParaRPr sz="1100"/>
          </a:p>
        </p:txBody>
      </p:sp>
      <p:sp>
        <p:nvSpPr>
          <p:cNvPr id="1184" name="Google Shape;1184;p34"/>
          <p:cNvSpPr txBox="1"/>
          <p:nvPr>
            <p:ph idx="9" type="title"/>
          </p:nvPr>
        </p:nvSpPr>
        <p:spPr>
          <a:xfrm>
            <a:off x="6160945" y="1578990"/>
            <a:ext cx="2263200" cy="438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3. </a:t>
            </a:r>
            <a:r>
              <a:rPr lang="en" sz="1500"/>
              <a:t>Design &amp; </a:t>
            </a:r>
            <a:r>
              <a:rPr lang="en" sz="1500"/>
              <a:t>Engineering</a:t>
            </a:r>
            <a:endParaRPr sz="1500"/>
          </a:p>
        </p:txBody>
      </p:sp>
      <p:sp>
        <p:nvSpPr>
          <p:cNvPr id="1185" name="Google Shape;1185;p34"/>
          <p:cNvSpPr txBox="1"/>
          <p:nvPr>
            <p:ph idx="3" type="subTitle"/>
          </p:nvPr>
        </p:nvSpPr>
        <p:spPr>
          <a:xfrm>
            <a:off x="3440450" y="2013375"/>
            <a:ext cx="2243700" cy="7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t>2.1</a:t>
            </a:r>
            <a:r>
              <a:rPr lang="en" sz="1100"/>
              <a:t> Site Surveying</a:t>
            </a:r>
            <a:endParaRPr sz="1100"/>
          </a:p>
          <a:p>
            <a:pPr indent="0" lvl="0" marL="0" rtl="0" algn="l">
              <a:spcBef>
                <a:spcPts val="0"/>
              </a:spcBef>
              <a:spcAft>
                <a:spcPts val="0"/>
              </a:spcAft>
              <a:buClr>
                <a:schemeClr val="dk1"/>
              </a:buClr>
              <a:buSzPts val="1100"/>
              <a:buFont typeface="Arial"/>
              <a:buNone/>
            </a:pPr>
            <a:r>
              <a:rPr b="1" lang="en" sz="1100"/>
              <a:t>2.2</a:t>
            </a:r>
            <a:r>
              <a:rPr lang="en" sz="1100"/>
              <a:t> Site Readiness</a:t>
            </a:r>
            <a:endParaRPr sz="1100"/>
          </a:p>
          <a:p>
            <a:pPr indent="0" lvl="0" marL="0" rtl="0" algn="l">
              <a:spcBef>
                <a:spcPts val="0"/>
              </a:spcBef>
              <a:spcAft>
                <a:spcPts val="0"/>
              </a:spcAft>
              <a:buClr>
                <a:schemeClr val="dk1"/>
              </a:buClr>
              <a:buSzPts val="1100"/>
              <a:buFont typeface="Arial"/>
              <a:buNone/>
            </a:pPr>
            <a:r>
              <a:rPr b="1" lang="en" sz="1100"/>
              <a:t>2.3</a:t>
            </a:r>
            <a:r>
              <a:rPr lang="en" sz="1100"/>
              <a:t> Design Requirements Definition</a:t>
            </a:r>
            <a:endParaRPr sz="1100"/>
          </a:p>
        </p:txBody>
      </p:sp>
      <p:sp>
        <p:nvSpPr>
          <p:cNvPr id="1186" name="Google Shape;1186;p34"/>
          <p:cNvSpPr txBox="1"/>
          <p:nvPr>
            <p:ph idx="4" type="title"/>
          </p:nvPr>
        </p:nvSpPr>
        <p:spPr>
          <a:xfrm>
            <a:off x="720000" y="3103615"/>
            <a:ext cx="2263200" cy="438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4. </a:t>
            </a:r>
            <a:r>
              <a:rPr lang="en" sz="1500"/>
              <a:t>Procurement &amp; Installation</a:t>
            </a:r>
            <a:endParaRPr sz="1500"/>
          </a:p>
        </p:txBody>
      </p:sp>
      <p:sp>
        <p:nvSpPr>
          <p:cNvPr id="1187" name="Google Shape;1187;p34"/>
          <p:cNvSpPr txBox="1"/>
          <p:nvPr>
            <p:ph idx="5" type="title"/>
          </p:nvPr>
        </p:nvSpPr>
        <p:spPr>
          <a:xfrm>
            <a:off x="3440470" y="3103615"/>
            <a:ext cx="2263200" cy="438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5. </a:t>
            </a:r>
            <a:r>
              <a:rPr lang="en" sz="1500"/>
              <a:t>Verification &amp; Validation</a:t>
            </a:r>
            <a:endParaRPr sz="1500"/>
          </a:p>
        </p:txBody>
      </p:sp>
      <p:sp>
        <p:nvSpPr>
          <p:cNvPr id="1188" name="Google Shape;1188;p34"/>
          <p:cNvSpPr txBox="1"/>
          <p:nvPr>
            <p:ph idx="6" type="subTitle"/>
          </p:nvPr>
        </p:nvSpPr>
        <p:spPr>
          <a:xfrm>
            <a:off x="720000" y="3537875"/>
            <a:ext cx="2263200" cy="7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t>4.1 </a:t>
            </a:r>
            <a:r>
              <a:rPr lang="en" sz="1100"/>
              <a:t>Components Receipt &amp; Inspection </a:t>
            </a:r>
            <a:endParaRPr sz="1100"/>
          </a:p>
          <a:p>
            <a:pPr indent="0" lvl="0" marL="0" rtl="0" algn="l">
              <a:spcBef>
                <a:spcPts val="0"/>
              </a:spcBef>
              <a:spcAft>
                <a:spcPts val="0"/>
              </a:spcAft>
              <a:buClr>
                <a:schemeClr val="dk1"/>
              </a:buClr>
              <a:buSzPts val="1100"/>
              <a:buFont typeface="Arial"/>
              <a:buNone/>
            </a:pPr>
            <a:r>
              <a:rPr b="1" lang="en" sz="1100"/>
              <a:t>4.2 </a:t>
            </a:r>
            <a:r>
              <a:rPr lang="en" sz="1100"/>
              <a:t>System Integration &amp; Installation</a:t>
            </a:r>
            <a:endParaRPr sz="1100"/>
          </a:p>
        </p:txBody>
      </p:sp>
      <p:sp>
        <p:nvSpPr>
          <p:cNvPr id="1189" name="Google Shape;1189;p34"/>
          <p:cNvSpPr txBox="1"/>
          <p:nvPr>
            <p:ph idx="7" type="subTitle"/>
          </p:nvPr>
        </p:nvSpPr>
        <p:spPr>
          <a:xfrm>
            <a:off x="3440475" y="3537875"/>
            <a:ext cx="2263200" cy="7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t>5.1 </a:t>
            </a:r>
            <a:r>
              <a:rPr lang="en" sz="1100"/>
              <a:t>Commissioning &amp; Testing</a:t>
            </a:r>
            <a:endParaRPr sz="1100"/>
          </a:p>
        </p:txBody>
      </p:sp>
      <p:sp>
        <p:nvSpPr>
          <p:cNvPr id="1190" name="Google Shape;1190;p34"/>
          <p:cNvSpPr txBox="1"/>
          <p:nvPr>
            <p:ph idx="13" type="subTitle"/>
          </p:nvPr>
        </p:nvSpPr>
        <p:spPr>
          <a:xfrm>
            <a:off x="6160925" y="2013375"/>
            <a:ext cx="2263200" cy="7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t>3.1</a:t>
            </a:r>
            <a:r>
              <a:rPr lang="en" sz="1100"/>
              <a:t> Computer-aided System Modeling</a:t>
            </a:r>
            <a:endParaRPr sz="1100"/>
          </a:p>
          <a:p>
            <a:pPr indent="0" lvl="0" marL="0" rtl="0" algn="l">
              <a:spcBef>
                <a:spcPts val="0"/>
              </a:spcBef>
              <a:spcAft>
                <a:spcPts val="0"/>
              </a:spcAft>
              <a:buClr>
                <a:schemeClr val="dk1"/>
              </a:buClr>
              <a:buSzPts val="1100"/>
              <a:buFont typeface="Arial"/>
              <a:buNone/>
            </a:pPr>
            <a:r>
              <a:rPr b="1" lang="en" sz="1100"/>
              <a:t>3.2</a:t>
            </a:r>
            <a:r>
              <a:rPr lang="en" sz="1100"/>
              <a:t> Design Selection</a:t>
            </a:r>
            <a:endParaRPr sz="1100"/>
          </a:p>
        </p:txBody>
      </p:sp>
      <p:sp>
        <p:nvSpPr>
          <p:cNvPr id="1191" name="Google Shape;1191;p34"/>
          <p:cNvSpPr txBox="1"/>
          <p:nvPr>
            <p:ph idx="14" type="title"/>
          </p:nvPr>
        </p:nvSpPr>
        <p:spPr>
          <a:xfrm>
            <a:off x="6160945" y="3103615"/>
            <a:ext cx="2263200" cy="4389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t>6. </a:t>
            </a:r>
            <a:r>
              <a:rPr lang="en" sz="1500"/>
              <a:t>Training &amp; Project Closeout</a:t>
            </a:r>
            <a:endParaRPr sz="1500"/>
          </a:p>
        </p:txBody>
      </p:sp>
      <p:sp>
        <p:nvSpPr>
          <p:cNvPr id="1192" name="Google Shape;1192;p34"/>
          <p:cNvSpPr txBox="1"/>
          <p:nvPr>
            <p:ph idx="15" type="subTitle"/>
          </p:nvPr>
        </p:nvSpPr>
        <p:spPr>
          <a:xfrm>
            <a:off x="6160925" y="3537875"/>
            <a:ext cx="2263200" cy="78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100"/>
              <a:t>6.1 - 6.4 </a:t>
            </a:r>
            <a:r>
              <a:rPr lang="en" sz="1100"/>
              <a:t>Training Activities</a:t>
            </a:r>
            <a:endParaRPr sz="1100"/>
          </a:p>
          <a:p>
            <a:pPr indent="0" lvl="0" marL="0" rtl="0" algn="l">
              <a:spcBef>
                <a:spcPts val="0"/>
              </a:spcBef>
              <a:spcAft>
                <a:spcPts val="0"/>
              </a:spcAft>
              <a:buClr>
                <a:schemeClr val="dk1"/>
              </a:buClr>
              <a:buSzPts val="1100"/>
              <a:buFont typeface="Arial"/>
              <a:buNone/>
            </a:pPr>
            <a:r>
              <a:rPr b="1" lang="en" sz="1100"/>
              <a:t>6.5 </a:t>
            </a:r>
            <a:r>
              <a:rPr lang="en" sz="1100"/>
              <a:t>Final Programmatic Review</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pic>
        <p:nvPicPr>
          <p:cNvPr id="1197" name="Google Shape;1197;p35"/>
          <p:cNvPicPr preferRelativeResize="0"/>
          <p:nvPr/>
        </p:nvPicPr>
        <p:blipFill>
          <a:blip r:embed="rId3">
            <a:alphaModFix/>
          </a:blip>
          <a:stretch>
            <a:fillRect/>
          </a:stretch>
        </p:blipFill>
        <p:spPr>
          <a:xfrm>
            <a:off x="151903" y="174025"/>
            <a:ext cx="6352573" cy="4795449"/>
          </a:xfrm>
          <a:prstGeom prst="rect">
            <a:avLst/>
          </a:prstGeom>
          <a:noFill/>
          <a:ln>
            <a:noFill/>
          </a:ln>
        </p:spPr>
      </p:pic>
      <p:sp>
        <p:nvSpPr>
          <p:cNvPr id="1198" name="Google Shape;1198;p35"/>
          <p:cNvSpPr txBox="1"/>
          <p:nvPr>
            <p:ph idx="8" type="title"/>
          </p:nvPr>
        </p:nvSpPr>
        <p:spPr>
          <a:xfrm>
            <a:off x="6471175" y="1689600"/>
            <a:ext cx="2372100" cy="1764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t>Solar Roof Project Gantt Chart</a:t>
            </a:r>
            <a:endParaRPr sz="2600"/>
          </a:p>
        </p:txBody>
      </p:sp>
      <p:sp>
        <p:nvSpPr>
          <p:cNvPr id="1199" name="Google Shape;1199;p35"/>
          <p:cNvSpPr txBox="1"/>
          <p:nvPr>
            <p:ph idx="4294967295" type="subTitle"/>
          </p:nvPr>
        </p:nvSpPr>
        <p:spPr>
          <a:xfrm>
            <a:off x="6904175" y="2992375"/>
            <a:ext cx="1739100" cy="68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i="1" lang="en" sz="1600"/>
              <a:t>1/1/25 - 1/13/26</a:t>
            </a:r>
            <a:endParaRPr i="1" sz="1600"/>
          </a:p>
        </p:txBody>
      </p:sp>
      <p:grpSp>
        <p:nvGrpSpPr>
          <p:cNvPr id="1200" name="Google Shape;1200;p35"/>
          <p:cNvGrpSpPr/>
          <p:nvPr/>
        </p:nvGrpSpPr>
        <p:grpSpPr>
          <a:xfrm>
            <a:off x="7454428" y="3453888"/>
            <a:ext cx="638592" cy="616977"/>
            <a:chOff x="4147908" y="2303017"/>
            <a:chExt cx="361194" cy="359355"/>
          </a:xfrm>
        </p:grpSpPr>
        <p:sp>
          <p:nvSpPr>
            <p:cNvPr id="1201" name="Google Shape;1201;p35"/>
            <p:cNvSpPr/>
            <p:nvPr/>
          </p:nvSpPr>
          <p:spPr>
            <a:xfrm>
              <a:off x="4147908" y="2365861"/>
              <a:ext cx="296511" cy="296511"/>
            </a:xfrm>
            <a:custGeom>
              <a:rect b="b" l="l" r="r" t="t"/>
              <a:pathLst>
                <a:path extrusionOk="0" h="11286" w="11286">
                  <a:moveTo>
                    <a:pt x="5639" y="0"/>
                  </a:moveTo>
                  <a:cubicBezTo>
                    <a:pt x="2525" y="0"/>
                    <a:pt x="0" y="2525"/>
                    <a:pt x="0" y="5646"/>
                  </a:cubicBezTo>
                  <a:cubicBezTo>
                    <a:pt x="0" y="8760"/>
                    <a:pt x="2525" y="11285"/>
                    <a:pt x="5639" y="11285"/>
                  </a:cubicBezTo>
                  <a:cubicBezTo>
                    <a:pt x="8761" y="11285"/>
                    <a:pt x="11285" y="8760"/>
                    <a:pt x="11285" y="5646"/>
                  </a:cubicBezTo>
                  <a:cubicBezTo>
                    <a:pt x="11285" y="2525"/>
                    <a:pt x="8761" y="0"/>
                    <a:pt x="5639"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5"/>
            <p:cNvSpPr/>
            <p:nvPr/>
          </p:nvSpPr>
          <p:spPr>
            <a:xfrm>
              <a:off x="4296059" y="2508179"/>
              <a:ext cx="148361" cy="11875"/>
            </a:xfrm>
            <a:custGeom>
              <a:rect b="b" l="l" r="r" t="t"/>
              <a:pathLst>
                <a:path extrusionOk="0" h="452" w="5647">
                  <a:moveTo>
                    <a:pt x="0" y="0"/>
                  </a:moveTo>
                  <a:lnTo>
                    <a:pt x="0" y="451"/>
                  </a:lnTo>
                  <a:lnTo>
                    <a:pt x="5639" y="451"/>
                  </a:lnTo>
                  <a:cubicBezTo>
                    <a:pt x="5639" y="375"/>
                    <a:pt x="5646" y="305"/>
                    <a:pt x="5646" y="229"/>
                  </a:cubicBezTo>
                  <a:cubicBezTo>
                    <a:pt x="5646" y="153"/>
                    <a:pt x="5646" y="76"/>
                    <a:pt x="5639"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5"/>
            <p:cNvSpPr/>
            <p:nvPr/>
          </p:nvSpPr>
          <p:spPr>
            <a:xfrm>
              <a:off x="4420695" y="2303017"/>
              <a:ext cx="88407" cy="86542"/>
            </a:xfrm>
            <a:custGeom>
              <a:rect b="b" l="l" r="r" t="t"/>
              <a:pathLst>
                <a:path extrusionOk="0" h="3294" w="3365">
                  <a:moveTo>
                    <a:pt x="2029" y="0"/>
                  </a:moveTo>
                  <a:cubicBezTo>
                    <a:pt x="1974" y="0"/>
                    <a:pt x="1918" y="21"/>
                    <a:pt x="1873" y="68"/>
                  </a:cubicBezTo>
                  <a:lnTo>
                    <a:pt x="202" y="1740"/>
                  </a:lnTo>
                  <a:cubicBezTo>
                    <a:pt x="70" y="1865"/>
                    <a:pt x="1" y="2038"/>
                    <a:pt x="1" y="2219"/>
                  </a:cubicBezTo>
                  <a:lnTo>
                    <a:pt x="1" y="3294"/>
                  </a:lnTo>
                  <a:lnTo>
                    <a:pt x="1069" y="3294"/>
                  </a:lnTo>
                  <a:cubicBezTo>
                    <a:pt x="1249" y="3294"/>
                    <a:pt x="1423" y="3224"/>
                    <a:pt x="1547" y="3099"/>
                  </a:cubicBezTo>
                  <a:lnTo>
                    <a:pt x="3226" y="1421"/>
                  </a:lnTo>
                  <a:cubicBezTo>
                    <a:pt x="3365" y="1282"/>
                    <a:pt x="3268" y="1039"/>
                    <a:pt x="3066" y="1039"/>
                  </a:cubicBezTo>
                  <a:lnTo>
                    <a:pt x="2255" y="1039"/>
                  </a:lnTo>
                  <a:lnTo>
                    <a:pt x="2255" y="228"/>
                  </a:lnTo>
                  <a:cubicBezTo>
                    <a:pt x="2255" y="92"/>
                    <a:pt x="2144" y="0"/>
                    <a:pt x="202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5"/>
            <p:cNvSpPr/>
            <p:nvPr/>
          </p:nvSpPr>
          <p:spPr>
            <a:xfrm>
              <a:off x="4420695" y="2303017"/>
              <a:ext cx="59376" cy="86542"/>
            </a:xfrm>
            <a:custGeom>
              <a:rect b="b" l="l" r="r" t="t"/>
              <a:pathLst>
                <a:path extrusionOk="0" h="3294" w="2260">
                  <a:moveTo>
                    <a:pt x="2031" y="0"/>
                  </a:moveTo>
                  <a:cubicBezTo>
                    <a:pt x="1975" y="0"/>
                    <a:pt x="1918" y="21"/>
                    <a:pt x="1873" y="68"/>
                  </a:cubicBezTo>
                  <a:lnTo>
                    <a:pt x="202" y="1740"/>
                  </a:lnTo>
                  <a:cubicBezTo>
                    <a:pt x="70" y="1865"/>
                    <a:pt x="1" y="2038"/>
                    <a:pt x="1" y="2219"/>
                  </a:cubicBezTo>
                  <a:lnTo>
                    <a:pt x="1" y="3294"/>
                  </a:lnTo>
                  <a:lnTo>
                    <a:pt x="2255" y="1039"/>
                  </a:lnTo>
                  <a:lnTo>
                    <a:pt x="2255" y="228"/>
                  </a:lnTo>
                  <a:cubicBezTo>
                    <a:pt x="2260" y="92"/>
                    <a:pt x="2147" y="0"/>
                    <a:pt x="2031"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5"/>
            <p:cNvSpPr/>
            <p:nvPr/>
          </p:nvSpPr>
          <p:spPr>
            <a:xfrm>
              <a:off x="4183429" y="2401382"/>
              <a:ext cx="225444" cy="225444"/>
            </a:xfrm>
            <a:custGeom>
              <a:rect b="b" l="l" r="r" t="t"/>
              <a:pathLst>
                <a:path extrusionOk="0" h="8581" w="8581">
                  <a:moveTo>
                    <a:pt x="4287" y="1"/>
                  </a:moveTo>
                  <a:cubicBezTo>
                    <a:pt x="1922" y="1"/>
                    <a:pt x="1" y="1922"/>
                    <a:pt x="1" y="4294"/>
                  </a:cubicBezTo>
                  <a:cubicBezTo>
                    <a:pt x="1" y="6659"/>
                    <a:pt x="1922" y="8581"/>
                    <a:pt x="4287" y="8581"/>
                  </a:cubicBezTo>
                  <a:cubicBezTo>
                    <a:pt x="6659" y="8581"/>
                    <a:pt x="8581" y="6659"/>
                    <a:pt x="8581" y="4294"/>
                  </a:cubicBezTo>
                  <a:cubicBezTo>
                    <a:pt x="8581" y="1922"/>
                    <a:pt x="6659" y="1"/>
                    <a:pt x="42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5"/>
            <p:cNvSpPr/>
            <p:nvPr/>
          </p:nvSpPr>
          <p:spPr>
            <a:xfrm>
              <a:off x="4296059" y="2508179"/>
              <a:ext cx="112814" cy="11875"/>
            </a:xfrm>
            <a:custGeom>
              <a:rect b="b" l="l" r="r" t="t"/>
              <a:pathLst>
                <a:path extrusionOk="0" h="452" w="4294">
                  <a:moveTo>
                    <a:pt x="0" y="0"/>
                  </a:moveTo>
                  <a:lnTo>
                    <a:pt x="0" y="451"/>
                  </a:lnTo>
                  <a:lnTo>
                    <a:pt x="4280" y="451"/>
                  </a:lnTo>
                  <a:cubicBezTo>
                    <a:pt x="4280" y="375"/>
                    <a:pt x="4294" y="305"/>
                    <a:pt x="4294" y="229"/>
                  </a:cubicBezTo>
                  <a:cubicBezTo>
                    <a:pt x="4294" y="153"/>
                    <a:pt x="4287" y="76"/>
                    <a:pt x="4280"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5"/>
            <p:cNvSpPr/>
            <p:nvPr/>
          </p:nvSpPr>
          <p:spPr>
            <a:xfrm>
              <a:off x="4213143" y="2431096"/>
              <a:ext cx="166042" cy="166042"/>
            </a:xfrm>
            <a:custGeom>
              <a:rect b="b" l="l" r="r" t="t"/>
              <a:pathLst>
                <a:path extrusionOk="0" h="6320" w="6320">
                  <a:moveTo>
                    <a:pt x="3156" y="0"/>
                  </a:moveTo>
                  <a:cubicBezTo>
                    <a:pt x="1415" y="0"/>
                    <a:pt x="0" y="1415"/>
                    <a:pt x="0" y="3163"/>
                  </a:cubicBezTo>
                  <a:cubicBezTo>
                    <a:pt x="0" y="4904"/>
                    <a:pt x="1415" y="6319"/>
                    <a:pt x="3156" y="6319"/>
                  </a:cubicBezTo>
                  <a:cubicBezTo>
                    <a:pt x="4904" y="6319"/>
                    <a:pt x="6319" y="4904"/>
                    <a:pt x="6319" y="3163"/>
                  </a:cubicBezTo>
                  <a:cubicBezTo>
                    <a:pt x="6319" y="1415"/>
                    <a:pt x="4904" y="0"/>
                    <a:pt x="3156"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5"/>
            <p:cNvSpPr/>
            <p:nvPr/>
          </p:nvSpPr>
          <p:spPr>
            <a:xfrm>
              <a:off x="4296059" y="2508179"/>
              <a:ext cx="83126" cy="11875"/>
            </a:xfrm>
            <a:custGeom>
              <a:rect b="b" l="l" r="r" t="t"/>
              <a:pathLst>
                <a:path extrusionOk="0" h="452" w="3164">
                  <a:moveTo>
                    <a:pt x="0" y="0"/>
                  </a:moveTo>
                  <a:lnTo>
                    <a:pt x="0" y="451"/>
                  </a:lnTo>
                  <a:lnTo>
                    <a:pt x="3149" y="451"/>
                  </a:lnTo>
                  <a:cubicBezTo>
                    <a:pt x="3156" y="375"/>
                    <a:pt x="3163" y="305"/>
                    <a:pt x="3163" y="229"/>
                  </a:cubicBezTo>
                  <a:cubicBezTo>
                    <a:pt x="3163" y="153"/>
                    <a:pt x="3156" y="76"/>
                    <a:pt x="3149"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5"/>
            <p:cNvSpPr/>
            <p:nvPr/>
          </p:nvSpPr>
          <p:spPr>
            <a:xfrm>
              <a:off x="4248663" y="2466616"/>
              <a:ext cx="94975" cy="94975"/>
            </a:xfrm>
            <a:custGeom>
              <a:rect b="b" l="l" r="r" t="t"/>
              <a:pathLst>
                <a:path extrusionOk="0" h="3615" w="3615">
                  <a:moveTo>
                    <a:pt x="1804" y="1"/>
                  </a:moveTo>
                  <a:cubicBezTo>
                    <a:pt x="812" y="1"/>
                    <a:pt x="1" y="812"/>
                    <a:pt x="1" y="1811"/>
                  </a:cubicBezTo>
                  <a:cubicBezTo>
                    <a:pt x="1" y="2803"/>
                    <a:pt x="812" y="3614"/>
                    <a:pt x="1804" y="3614"/>
                  </a:cubicBezTo>
                  <a:cubicBezTo>
                    <a:pt x="2803" y="3614"/>
                    <a:pt x="3615" y="2803"/>
                    <a:pt x="3615" y="1811"/>
                  </a:cubicBezTo>
                  <a:cubicBezTo>
                    <a:pt x="3615" y="812"/>
                    <a:pt x="2803" y="1"/>
                    <a:pt x="180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5"/>
            <p:cNvSpPr/>
            <p:nvPr/>
          </p:nvSpPr>
          <p:spPr>
            <a:xfrm>
              <a:off x="4296059" y="2508179"/>
              <a:ext cx="47763" cy="11875"/>
            </a:xfrm>
            <a:custGeom>
              <a:rect b="b" l="l" r="r" t="t"/>
              <a:pathLst>
                <a:path extrusionOk="0" h="452" w="1818">
                  <a:moveTo>
                    <a:pt x="0" y="0"/>
                  </a:moveTo>
                  <a:lnTo>
                    <a:pt x="0" y="451"/>
                  </a:lnTo>
                  <a:lnTo>
                    <a:pt x="1797" y="451"/>
                  </a:lnTo>
                  <a:cubicBezTo>
                    <a:pt x="1818" y="305"/>
                    <a:pt x="1818" y="153"/>
                    <a:pt x="1797" y="0"/>
                  </a:cubicBezTo>
                  <a:close/>
                </a:path>
              </a:pathLst>
            </a:custGeom>
            <a:solidFill>
              <a:srgbClr val="E3E9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5"/>
            <p:cNvSpPr/>
            <p:nvPr/>
          </p:nvSpPr>
          <p:spPr>
            <a:xfrm>
              <a:off x="4278377" y="2496330"/>
              <a:ext cx="35547" cy="35547"/>
            </a:xfrm>
            <a:custGeom>
              <a:rect b="b" l="l" r="r" t="t"/>
              <a:pathLst>
                <a:path extrusionOk="0" h="1353" w="1353">
                  <a:moveTo>
                    <a:pt x="673" y="0"/>
                  </a:moveTo>
                  <a:cubicBezTo>
                    <a:pt x="299" y="0"/>
                    <a:pt x="0" y="306"/>
                    <a:pt x="0" y="680"/>
                  </a:cubicBezTo>
                  <a:cubicBezTo>
                    <a:pt x="0" y="1055"/>
                    <a:pt x="299" y="1353"/>
                    <a:pt x="673" y="1353"/>
                  </a:cubicBezTo>
                  <a:cubicBezTo>
                    <a:pt x="1048" y="1353"/>
                    <a:pt x="1353" y="1055"/>
                    <a:pt x="1353" y="680"/>
                  </a:cubicBezTo>
                  <a:cubicBezTo>
                    <a:pt x="1353" y="306"/>
                    <a:pt x="1048" y="0"/>
                    <a:pt x="673" y="0"/>
                  </a:cubicBezTo>
                  <a:close/>
                </a:path>
              </a:pathLst>
            </a:custGeom>
            <a:solidFill>
              <a:srgbClr val="8190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5"/>
            <p:cNvSpPr/>
            <p:nvPr/>
          </p:nvSpPr>
          <p:spPr>
            <a:xfrm>
              <a:off x="4296059" y="2508179"/>
              <a:ext cx="18233" cy="11875"/>
            </a:xfrm>
            <a:custGeom>
              <a:rect b="b" l="l" r="r" t="t"/>
              <a:pathLst>
                <a:path extrusionOk="0" h="452" w="694">
                  <a:moveTo>
                    <a:pt x="0" y="0"/>
                  </a:moveTo>
                  <a:lnTo>
                    <a:pt x="0" y="451"/>
                  </a:lnTo>
                  <a:lnTo>
                    <a:pt x="638" y="451"/>
                  </a:lnTo>
                  <a:cubicBezTo>
                    <a:pt x="694" y="305"/>
                    <a:pt x="694" y="146"/>
                    <a:pt x="638" y="0"/>
                  </a:cubicBezTo>
                  <a:close/>
                </a:path>
              </a:pathLst>
            </a:custGeom>
            <a:solidFill>
              <a:srgbClr val="82828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5"/>
            <p:cNvSpPr/>
            <p:nvPr/>
          </p:nvSpPr>
          <p:spPr>
            <a:xfrm>
              <a:off x="4287678" y="2480094"/>
              <a:ext cx="42483" cy="40013"/>
            </a:xfrm>
            <a:custGeom>
              <a:rect b="b" l="l" r="r" t="t"/>
              <a:pathLst>
                <a:path extrusionOk="0" h="1523" w="1617">
                  <a:moveTo>
                    <a:pt x="1297" y="1"/>
                  </a:moveTo>
                  <a:lnTo>
                    <a:pt x="160" y="1132"/>
                  </a:lnTo>
                  <a:cubicBezTo>
                    <a:pt x="0" y="1296"/>
                    <a:pt x="150" y="1522"/>
                    <a:pt x="323" y="1522"/>
                  </a:cubicBezTo>
                  <a:cubicBezTo>
                    <a:pt x="375" y="1522"/>
                    <a:pt x="430" y="1501"/>
                    <a:pt x="479" y="1451"/>
                  </a:cubicBezTo>
                  <a:lnTo>
                    <a:pt x="1616" y="320"/>
                  </a:lnTo>
                  <a:lnTo>
                    <a:pt x="1297" y="1"/>
                  </a:lnTo>
                  <a:close/>
                </a:path>
              </a:pathLst>
            </a:custGeom>
            <a:solidFill>
              <a:srgbClr val="70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5"/>
            <p:cNvSpPr/>
            <p:nvPr/>
          </p:nvSpPr>
          <p:spPr>
            <a:xfrm>
              <a:off x="4314817" y="2315313"/>
              <a:ext cx="182568" cy="178128"/>
            </a:xfrm>
            <a:custGeom>
              <a:rect b="b" l="l" r="r" t="t"/>
              <a:pathLst>
                <a:path extrusionOk="0" h="6780" w="6949">
                  <a:moveTo>
                    <a:pt x="6625" y="1"/>
                  </a:moveTo>
                  <a:cubicBezTo>
                    <a:pt x="6572" y="1"/>
                    <a:pt x="6516" y="22"/>
                    <a:pt x="6465" y="72"/>
                  </a:cubicBezTo>
                  <a:lnTo>
                    <a:pt x="146" y="6391"/>
                  </a:lnTo>
                  <a:cubicBezTo>
                    <a:pt x="1" y="6537"/>
                    <a:pt x="105" y="6779"/>
                    <a:pt x="306" y="6779"/>
                  </a:cubicBezTo>
                  <a:cubicBezTo>
                    <a:pt x="368" y="6772"/>
                    <a:pt x="424" y="6752"/>
                    <a:pt x="465" y="6710"/>
                  </a:cubicBezTo>
                  <a:lnTo>
                    <a:pt x="6784" y="391"/>
                  </a:lnTo>
                  <a:cubicBezTo>
                    <a:pt x="6949" y="226"/>
                    <a:pt x="6800" y="1"/>
                    <a:pt x="662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36"/>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AutoNum type="arabicPeriod"/>
            </a:pPr>
            <a:r>
              <a:rPr lang="en"/>
              <a:t>Project Planning </a:t>
            </a:r>
            <a:endParaRPr/>
          </a:p>
        </p:txBody>
      </p:sp>
      <p:pic>
        <p:nvPicPr>
          <p:cNvPr id="1220" name="Google Shape;1220;p36"/>
          <p:cNvPicPr preferRelativeResize="0"/>
          <p:nvPr/>
        </p:nvPicPr>
        <p:blipFill>
          <a:blip r:embed="rId3">
            <a:alphaModFix/>
          </a:blip>
          <a:stretch>
            <a:fillRect/>
          </a:stretch>
        </p:blipFill>
        <p:spPr>
          <a:xfrm>
            <a:off x="358225" y="1119550"/>
            <a:ext cx="8427551" cy="33949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37"/>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Site Assessment &amp; Preparation </a:t>
            </a:r>
            <a:endParaRPr/>
          </a:p>
          <a:p>
            <a:pPr indent="0" lvl="0" marL="0" rtl="0" algn="l">
              <a:spcBef>
                <a:spcPts val="0"/>
              </a:spcBef>
              <a:spcAft>
                <a:spcPts val="0"/>
              </a:spcAft>
              <a:buNone/>
            </a:pPr>
            <a:r>
              <a:t/>
            </a:r>
            <a:endParaRPr/>
          </a:p>
        </p:txBody>
      </p:sp>
      <p:pic>
        <p:nvPicPr>
          <p:cNvPr id="1226" name="Google Shape;1226;p37"/>
          <p:cNvPicPr preferRelativeResize="0"/>
          <p:nvPr/>
        </p:nvPicPr>
        <p:blipFill>
          <a:blip r:embed="rId3">
            <a:alphaModFix/>
          </a:blip>
          <a:stretch>
            <a:fillRect/>
          </a:stretch>
        </p:blipFill>
        <p:spPr>
          <a:xfrm>
            <a:off x="346550" y="1146625"/>
            <a:ext cx="8450898" cy="32928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38"/>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 Design &amp; Engineering</a:t>
            </a:r>
            <a:endParaRPr/>
          </a:p>
          <a:p>
            <a:pPr indent="0" lvl="0" marL="0" rtl="0" algn="l">
              <a:spcBef>
                <a:spcPts val="0"/>
              </a:spcBef>
              <a:spcAft>
                <a:spcPts val="0"/>
              </a:spcAft>
              <a:buNone/>
            </a:pPr>
            <a:r>
              <a:t/>
            </a:r>
            <a:endParaRPr/>
          </a:p>
        </p:txBody>
      </p:sp>
      <p:pic>
        <p:nvPicPr>
          <p:cNvPr id="1232" name="Google Shape;1232;p38"/>
          <p:cNvPicPr preferRelativeResize="0"/>
          <p:nvPr/>
        </p:nvPicPr>
        <p:blipFill>
          <a:blip r:embed="rId3">
            <a:alphaModFix/>
          </a:blip>
          <a:stretch>
            <a:fillRect/>
          </a:stretch>
        </p:blipFill>
        <p:spPr>
          <a:xfrm>
            <a:off x="389488" y="1307599"/>
            <a:ext cx="8365025" cy="25282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39"/>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a:t>
            </a:r>
            <a:r>
              <a:rPr lang="en"/>
              <a:t>. Procurement &amp; Installation</a:t>
            </a:r>
            <a:endParaRPr/>
          </a:p>
          <a:p>
            <a:pPr indent="0" lvl="0" marL="0" rtl="0" algn="l">
              <a:spcBef>
                <a:spcPts val="0"/>
              </a:spcBef>
              <a:spcAft>
                <a:spcPts val="0"/>
              </a:spcAft>
              <a:buNone/>
            </a:pPr>
            <a:r>
              <a:t/>
            </a:r>
            <a:endParaRPr/>
          </a:p>
        </p:txBody>
      </p:sp>
      <p:pic>
        <p:nvPicPr>
          <p:cNvPr id="1238" name="Google Shape;1238;p39"/>
          <p:cNvPicPr preferRelativeResize="0"/>
          <p:nvPr/>
        </p:nvPicPr>
        <p:blipFill>
          <a:blip r:embed="rId3">
            <a:alphaModFix/>
          </a:blip>
          <a:stretch>
            <a:fillRect/>
          </a:stretch>
        </p:blipFill>
        <p:spPr>
          <a:xfrm>
            <a:off x="456075" y="1257388"/>
            <a:ext cx="8231849" cy="26287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40"/>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a:t>
            </a:r>
            <a:r>
              <a:rPr lang="en"/>
              <a:t> Verification &amp; Validation</a:t>
            </a:r>
            <a:endParaRPr/>
          </a:p>
        </p:txBody>
      </p:sp>
      <p:pic>
        <p:nvPicPr>
          <p:cNvPr id="1244" name="Google Shape;1244;p40"/>
          <p:cNvPicPr preferRelativeResize="0"/>
          <p:nvPr/>
        </p:nvPicPr>
        <p:blipFill>
          <a:blip r:embed="rId3">
            <a:alphaModFix/>
          </a:blip>
          <a:stretch>
            <a:fillRect/>
          </a:stretch>
        </p:blipFill>
        <p:spPr>
          <a:xfrm>
            <a:off x="372788" y="1569100"/>
            <a:ext cx="8398423" cy="20052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23"/>
          <p:cNvSpPr txBox="1"/>
          <p:nvPr>
            <p:ph idx="14" type="title"/>
          </p:nvPr>
        </p:nvSpPr>
        <p:spPr>
          <a:xfrm>
            <a:off x="4679894" y="1574300"/>
            <a:ext cx="777300" cy="7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533" name="Google Shape;533;p23"/>
          <p:cNvSpPr txBox="1"/>
          <p:nvPr>
            <p:ph idx="15" type="title"/>
          </p:nvPr>
        </p:nvSpPr>
        <p:spPr>
          <a:xfrm>
            <a:off x="4679894" y="3118750"/>
            <a:ext cx="777300" cy="7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534" name="Google Shape;534;p23"/>
          <p:cNvSpPr txBox="1"/>
          <p:nvPr>
            <p:ph idx="13" type="title"/>
          </p:nvPr>
        </p:nvSpPr>
        <p:spPr>
          <a:xfrm>
            <a:off x="946600" y="3118750"/>
            <a:ext cx="777300" cy="7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535" name="Google Shape;535;p23"/>
          <p:cNvSpPr txBox="1"/>
          <p:nvPr>
            <p:ph idx="9" type="title"/>
          </p:nvPr>
        </p:nvSpPr>
        <p:spPr>
          <a:xfrm>
            <a:off x="946600" y="1574300"/>
            <a:ext cx="777300" cy="7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536" name="Google Shape;536;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537" name="Google Shape;537;p23"/>
          <p:cNvSpPr txBox="1"/>
          <p:nvPr>
            <p:ph idx="2" type="title"/>
          </p:nvPr>
        </p:nvSpPr>
        <p:spPr>
          <a:xfrm>
            <a:off x="1875675" y="1163759"/>
            <a:ext cx="2583900" cy="77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t>
            </a:r>
            <a:r>
              <a:rPr lang="en"/>
              <a:t>roject Scope &amp; SOW</a:t>
            </a:r>
            <a:endParaRPr/>
          </a:p>
        </p:txBody>
      </p:sp>
      <p:sp>
        <p:nvSpPr>
          <p:cNvPr id="538" name="Google Shape;538;p23"/>
          <p:cNvSpPr txBox="1"/>
          <p:nvPr>
            <p:ph idx="3" type="title"/>
          </p:nvPr>
        </p:nvSpPr>
        <p:spPr>
          <a:xfrm>
            <a:off x="5619380" y="1495838"/>
            <a:ext cx="2583900" cy="44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 Breakdown Structure</a:t>
            </a:r>
            <a:endParaRPr/>
          </a:p>
        </p:txBody>
      </p:sp>
      <p:sp>
        <p:nvSpPr>
          <p:cNvPr id="539" name="Google Shape;539;p23"/>
          <p:cNvSpPr txBox="1"/>
          <p:nvPr>
            <p:ph idx="1" type="subTitle"/>
          </p:nvPr>
        </p:nvSpPr>
        <p:spPr>
          <a:xfrm>
            <a:off x="1875665" y="1939450"/>
            <a:ext cx="258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Michelle &amp; Harrison</a:t>
            </a:r>
            <a:endParaRPr/>
          </a:p>
        </p:txBody>
      </p:sp>
      <p:sp>
        <p:nvSpPr>
          <p:cNvPr id="540" name="Google Shape;540;p23"/>
          <p:cNvSpPr txBox="1"/>
          <p:nvPr>
            <p:ph idx="4" type="subTitle"/>
          </p:nvPr>
        </p:nvSpPr>
        <p:spPr>
          <a:xfrm>
            <a:off x="5619390" y="1939450"/>
            <a:ext cx="258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Naseem &amp; Francisco</a:t>
            </a:r>
            <a:endParaRPr/>
          </a:p>
        </p:txBody>
      </p:sp>
      <p:sp>
        <p:nvSpPr>
          <p:cNvPr id="541" name="Google Shape;541;p23"/>
          <p:cNvSpPr txBox="1"/>
          <p:nvPr>
            <p:ph idx="5" type="title"/>
          </p:nvPr>
        </p:nvSpPr>
        <p:spPr>
          <a:xfrm>
            <a:off x="1875700" y="2635300"/>
            <a:ext cx="2583900" cy="7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Risk Assessment</a:t>
            </a:r>
            <a:endParaRPr/>
          </a:p>
        </p:txBody>
      </p:sp>
      <p:sp>
        <p:nvSpPr>
          <p:cNvPr id="542" name="Google Shape;542;p23"/>
          <p:cNvSpPr txBox="1"/>
          <p:nvPr>
            <p:ph idx="6" type="title"/>
          </p:nvPr>
        </p:nvSpPr>
        <p:spPr>
          <a:xfrm>
            <a:off x="5619375" y="2869125"/>
            <a:ext cx="2583900" cy="70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Cost Estimation &amp; Budgeting</a:t>
            </a:r>
            <a:endParaRPr/>
          </a:p>
        </p:txBody>
      </p:sp>
      <p:sp>
        <p:nvSpPr>
          <p:cNvPr id="543" name="Google Shape;543;p23"/>
          <p:cNvSpPr txBox="1"/>
          <p:nvPr>
            <p:ph idx="7" type="subTitle"/>
          </p:nvPr>
        </p:nvSpPr>
        <p:spPr>
          <a:xfrm>
            <a:off x="1875694" y="3571475"/>
            <a:ext cx="258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Simran, Francisco &amp; Rahul</a:t>
            </a:r>
            <a:endParaRPr/>
          </a:p>
        </p:txBody>
      </p:sp>
      <p:sp>
        <p:nvSpPr>
          <p:cNvPr id="544" name="Google Shape;544;p23"/>
          <p:cNvSpPr txBox="1"/>
          <p:nvPr>
            <p:ph idx="8" type="subTitle"/>
          </p:nvPr>
        </p:nvSpPr>
        <p:spPr>
          <a:xfrm>
            <a:off x="5619395" y="3571475"/>
            <a:ext cx="2583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Harrison &amp; Najeeb</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41"/>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a:t>
            </a:r>
            <a:r>
              <a:rPr lang="en"/>
              <a:t>. Training &amp; Project Closeout</a:t>
            </a:r>
            <a:endParaRPr/>
          </a:p>
        </p:txBody>
      </p:sp>
      <p:pic>
        <p:nvPicPr>
          <p:cNvPr id="1250" name="Google Shape;1250;p41"/>
          <p:cNvPicPr preferRelativeResize="0"/>
          <p:nvPr/>
        </p:nvPicPr>
        <p:blipFill>
          <a:blip r:embed="rId3">
            <a:alphaModFix/>
          </a:blip>
          <a:stretch>
            <a:fillRect/>
          </a:stretch>
        </p:blipFill>
        <p:spPr>
          <a:xfrm>
            <a:off x="372838" y="1472750"/>
            <a:ext cx="8398326" cy="21980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pic>
        <p:nvPicPr>
          <p:cNvPr id="1255" name="Google Shape;1255;p42"/>
          <p:cNvPicPr preferRelativeResize="0"/>
          <p:nvPr/>
        </p:nvPicPr>
        <p:blipFill>
          <a:blip r:embed="rId3">
            <a:alphaModFix/>
          </a:blip>
          <a:stretch>
            <a:fillRect/>
          </a:stretch>
        </p:blipFill>
        <p:spPr>
          <a:xfrm>
            <a:off x="235513" y="1113250"/>
            <a:ext cx="8672973" cy="1075650"/>
          </a:xfrm>
          <a:prstGeom prst="rect">
            <a:avLst/>
          </a:prstGeom>
          <a:noFill/>
          <a:ln>
            <a:noFill/>
          </a:ln>
        </p:spPr>
      </p:pic>
      <p:sp>
        <p:nvSpPr>
          <p:cNvPr id="1256" name="Google Shape;1256;p42"/>
          <p:cNvSpPr txBox="1"/>
          <p:nvPr>
            <p:ph idx="1" type="body"/>
          </p:nvPr>
        </p:nvSpPr>
        <p:spPr>
          <a:xfrm>
            <a:off x="720000" y="4045775"/>
            <a:ext cx="7704000" cy="60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Organizational Breakdown Structure</a:t>
            </a:r>
            <a:endParaRPr/>
          </a:p>
        </p:txBody>
      </p:sp>
      <p:pic>
        <p:nvPicPr>
          <p:cNvPr id="1257" name="Google Shape;1257;p42"/>
          <p:cNvPicPr preferRelativeResize="0"/>
          <p:nvPr/>
        </p:nvPicPr>
        <p:blipFill rotWithShape="1">
          <a:blip r:embed="rId4">
            <a:alphaModFix/>
          </a:blip>
          <a:srcRect b="0" l="0" r="0" t="0"/>
          <a:stretch/>
        </p:blipFill>
        <p:spPr>
          <a:xfrm>
            <a:off x="3767764" y="2354700"/>
            <a:ext cx="1608475" cy="1608525"/>
          </a:xfrm>
          <a:prstGeom prst="rect">
            <a:avLst/>
          </a:prstGeom>
          <a:noFill/>
          <a:ln>
            <a:noFill/>
          </a:ln>
        </p:spPr>
      </p:pic>
      <p:grpSp>
        <p:nvGrpSpPr>
          <p:cNvPr id="1258" name="Google Shape;1258;p42"/>
          <p:cNvGrpSpPr/>
          <p:nvPr/>
        </p:nvGrpSpPr>
        <p:grpSpPr>
          <a:xfrm>
            <a:off x="6227175" y="2842456"/>
            <a:ext cx="733710" cy="633032"/>
            <a:chOff x="3722682" y="1981993"/>
            <a:chExt cx="375818" cy="372043"/>
          </a:xfrm>
        </p:grpSpPr>
        <p:sp>
          <p:nvSpPr>
            <p:cNvPr id="1259" name="Google Shape;1259;p42"/>
            <p:cNvSpPr/>
            <p:nvPr/>
          </p:nvSpPr>
          <p:spPr>
            <a:xfrm>
              <a:off x="3876695" y="1981993"/>
              <a:ext cx="71934" cy="72301"/>
            </a:xfrm>
            <a:custGeom>
              <a:rect b="b" l="l" r="r" t="t"/>
              <a:pathLst>
                <a:path extrusionOk="0" h="2758" w="2744">
                  <a:moveTo>
                    <a:pt x="1372" y="1"/>
                  </a:moveTo>
                  <a:cubicBezTo>
                    <a:pt x="607" y="1"/>
                    <a:pt x="1" y="621"/>
                    <a:pt x="1" y="1372"/>
                  </a:cubicBezTo>
                  <a:cubicBezTo>
                    <a:pt x="1" y="2137"/>
                    <a:pt x="607" y="2758"/>
                    <a:pt x="1372" y="2758"/>
                  </a:cubicBezTo>
                  <a:cubicBezTo>
                    <a:pt x="2137" y="2758"/>
                    <a:pt x="2744" y="2137"/>
                    <a:pt x="2744" y="1372"/>
                  </a:cubicBezTo>
                  <a:cubicBezTo>
                    <a:pt x="2744" y="621"/>
                    <a:pt x="2137" y="1"/>
                    <a:pt x="1372" y="1"/>
                  </a:cubicBezTo>
                  <a:close/>
                </a:path>
              </a:pathLst>
            </a:custGeom>
            <a:solidFill>
              <a:srgbClr val="9AAA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42"/>
            <p:cNvSpPr/>
            <p:nvPr/>
          </p:nvSpPr>
          <p:spPr>
            <a:xfrm>
              <a:off x="3755582" y="2204217"/>
              <a:ext cx="146516" cy="102448"/>
            </a:xfrm>
            <a:custGeom>
              <a:rect b="b" l="l" r="r" t="t"/>
              <a:pathLst>
                <a:path extrusionOk="0" h="3908" w="5589">
                  <a:moveTo>
                    <a:pt x="2788" y="1"/>
                  </a:moveTo>
                  <a:cubicBezTo>
                    <a:pt x="2672" y="1"/>
                    <a:pt x="2557" y="77"/>
                    <a:pt x="2557" y="228"/>
                  </a:cubicBezTo>
                  <a:lnTo>
                    <a:pt x="2557" y="2047"/>
                  </a:lnTo>
                  <a:lnTo>
                    <a:pt x="1445" y="2047"/>
                  </a:lnTo>
                  <a:cubicBezTo>
                    <a:pt x="1113" y="2047"/>
                    <a:pt x="796" y="2235"/>
                    <a:pt x="637" y="2538"/>
                  </a:cubicBezTo>
                  <a:lnTo>
                    <a:pt x="117" y="3548"/>
                  </a:lnTo>
                  <a:cubicBezTo>
                    <a:pt x="0" y="3733"/>
                    <a:pt x="159" y="3898"/>
                    <a:pt x="319" y="3898"/>
                  </a:cubicBezTo>
                  <a:cubicBezTo>
                    <a:pt x="396" y="3898"/>
                    <a:pt x="474" y="3859"/>
                    <a:pt x="521" y="3765"/>
                  </a:cubicBezTo>
                  <a:lnTo>
                    <a:pt x="1041" y="2754"/>
                  </a:lnTo>
                  <a:cubicBezTo>
                    <a:pt x="1128" y="2610"/>
                    <a:pt x="1286" y="2509"/>
                    <a:pt x="1445" y="2509"/>
                  </a:cubicBezTo>
                  <a:lnTo>
                    <a:pt x="4130" y="2509"/>
                  </a:lnTo>
                  <a:cubicBezTo>
                    <a:pt x="4303" y="2509"/>
                    <a:pt x="4448" y="2610"/>
                    <a:pt x="4534" y="2754"/>
                  </a:cubicBezTo>
                  <a:lnTo>
                    <a:pt x="5068" y="3765"/>
                  </a:lnTo>
                  <a:cubicBezTo>
                    <a:pt x="5112" y="3866"/>
                    <a:pt x="5190" y="3908"/>
                    <a:pt x="5269" y="3908"/>
                  </a:cubicBezTo>
                  <a:cubicBezTo>
                    <a:pt x="5428" y="3908"/>
                    <a:pt x="5588" y="3741"/>
                    <a:pt x="5473" y="3548"/>
                  </a:cubicBezTo>
                  <a:lnTo>
                    <a:pt x="4939" y="2552"/>
                  </a:lnTo>
                  <a:cubicBezTo>
                    <a:pt x="4780" y="2249"/>
                    <a:pt x="4462" y="2061"/>
                    <a:pt x="4130" y="2061"/>
                  </a:cubicBezTo>
                  <a:lnTo>
                    <a:pt x="3019" y="2061"/>
                  </a:lnTo>
                  <a:lnTo>
                    <a:pt x="3019" y="228"/>
                  </a:lnTo>
                  <a:cubicBezTo>
                    <a:pt x="3019" y="77"/>
                    <a:pt x="2903" y="1"/>
                    <a:pt x="2788"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42"/>
            <p:cNvSpPr/>
            <p:nvPr/>
          </p:nvSpPr>
          <p:spPr>
            <a:xfrm>
              <a:off x="3848697" y="2066195"/>
              <a:ext cx="129817" cy="66403"/>
            </a:xfrm>
            <a:custGeom>
              <a:rect b="b" l="l" r="r" t="t"/>
              <a:pathLst>
                <a:path extrusionOk="0" h="2533" w="4952">
                  <a:moveTo>
                    <a:pt x="2455" y="1"/>
                  </a:moveTo>
                  <a:cubicBezTo>
                    <a:pt x="2339" y="1"/>
                    <a:pt x="2224" y="80"/>
                    <a:pt x="2224" y="239"/>
                  </a:cubicBezTo>
                  <a:lnTo>
                    <a:pt x="2224" y="1134"/>
                  </a:lnTo>
                  <a:lnTo>
                    <a:pt x="1040" y="1134"/>
                  </a:lnTo>
                  <a:cubicBezTo>
                    <a:pt x="780" y="1134"/>
                    <a:pt x="549" y="1278"/>
                    <a:pt x="434" y="1495"/>
                  </a:cubicBezTo>
                  <a:lnTo>
                    <a:pt x="73" y="2173"/>
                  </a:lnTo>
                  <a:cubicBezTo>
                    <a:pt x="1" y="2274"/>
                    <a:pt x="44" y="2433"/>
                    <a:pt x="174" y="2491"/>
                  </a:cubicBezTo>
                  <a:cubicBezTo>
                    <a:pt x="204" y="2508"/>
                    <a:pt x="238" y="2516"/>
                    <a:pt x="273" y="2516"/>
                  </a:cubicBezTo>
                  <a:cubicBezTo>
                    <a:pt x="353" y="2516"/>
                    <a:pt x="437" y="2471"/>
                    <a:pt x="477" y="2390"/>
                  </a:cubicBezTo>
                  <a:lnTo>
                    <a:pt x="838" y="1726"/>
                  </a:lnTo>
                  <a:cubicBezTo>
                    <a:pt x="881" y="1653"/>
                    <a:pt x="953" y="1596"/>
                    <a:pt x="1040" y="1596"/>
                  </a:cubicBezTo>
                  <a:lnTo>
                    <a:pt x="3869" y="1596"/>
                  </a:lnTo>
                  <a:cubicBezTo>
                    <a:pt x="3956" y="1596"/>
                    <a:pt x="4028" y="1653"/>
                    <a:pt x="4072" y="1726"/>
                  </a:cubicBezTo>
                  <a:lnTo>
                    <a:pt x="4432" y="2390"/>
                  </a:lnTo>
                  <a:cubicBezTo>
                    <a:pt x="4481" y="2491"/>
                    <a:pt x="4562" y="2533"/>
                    <a:pt x="4641" y="2533"/>
                  </a:cubicBezTo>
                  <a:cubicBezTo>
                    <a:pt x="4799" y="2533"/>
                    <a:pt x="4952" y="2370"/>
                    <a:pt x="4837" y="2187"/>
                  </a:cubicBezTo>
                  <a:lnTo>
                    <a:pt x="4476" y="1509"/>
                  </a:lnTo>
                  <a:cubicBezTo>
                    <a:pt x="4360" y="1292"/>
                    <a:pt x="4129" y="1148"/>
                    <a:pt x="3869" y="1148"/>
                  </a:cubicBezTo>
                  <a:lnTo>
                    <a:pt x="2686" y="1148"/>
                  </a:lnTo>
                  <a:lnTo>
                    <a:pt x="2686" y="239"/>
                  </a:lnTo>
                  <a:cubicBezTo>
                    <a:pt x="2686" y="80"/>
                    <a:pt x="2570" y="1"/>
                    <a:pt x="2455"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2"/>
            <p:cNvSpPr/>
            <p:nvPr/>
          </p:nvSpPr>
          <p:spPr>
            <a:xfrm>
              <a:off x="3923227" y="2204217"/>
              <a:ext cx="146909" cy="102370"/>
            </a:xfrm>
            <a:custGeom>
              <a:rect b="b" l="l" r="r" t="t"/>
              <a:pathLst>
                <a:path extrusionOk="0" h="3905" w="5604">
                  <a:moveTo>
                    <a:pt x="2802" y="1"/>
                  </a:moveTo>
                  <a:cubicBezTo>
                    <a:pt x="2686" y="1"/>
                    <a:pt x="2571" y="77"/>
                    <a:pt x="2571" y="228"/>
                  </a:cubicBezTo>
                  <a:lnTo>
                    <a:pt x="2571" y="2047"/>
                  </a:lnTo>
                  <a:lnTo>
                    <a:pt x="1459" y="2047"/>
                  </a:lnTo>
                  <a:cubicBezTo>
                    <a:pt x="1127" y="2047"/>
                    <a:pt x="810" y="2235"/>
                    <a:pt x="651" y="2538"/>
                  </a:cubicBezTo>
                  <a:lnTo>
                    <a:pt x="117" y="3548"/>
                  </a:lnTo>
                  <a:cubicBezTo>
                    <a:pt x="0" y="3733"/>
                    <a:pt x="165" y="3904"/>
                    <a:pt x="325" y="3904"/>
                  </a:cubicBezTo>
                  <a:cubicBezTo>
                    <a:pt x="402" y="3904"/>
                    <a:pt x="479" y="3864"/>
                    <a:pt x="521" y="3765"/>
                  </a:cubicBezTo>
                  <a:lnTo>
                    <a:pt x="1055" y="2754"/>
                  </a:lnTo>
                  <a:cubicBezTo>
                    <a:pt x="1142" y="2610"/>
                    <a:pt x="1301" y="2509"/>
                    <a:pt x="1459" y="2509"/>
                  </a:cubicBezTo>
                  <a:lnTo>
                    <a:pt x="4144" y="2509"/>
                  </a:lnTo>
                  <a:cubicBezTo>
                    <a:pt x="4303" y="2509"/>
                    <a:pt x="4462" y="2610"/>
                    <a:pt x="4549" y="2754"/>
                  </a:cubicBezTo>
                  <a:lnTo>
                    <a:pt x="5083" y="3765"/>
                  </a:lnTo>
                  <a:cubicBezTo>
                    <a:pt x="5125" y="3864"/>
                    <a:pt x="5202" y="3904"/>
                    <a:pt x="5279" y="3904"/>
                  </a:cubicBezTo>
                  <a:cubicBezTo>
                    <a:pt x="5439" y="3904"/>
                    <a:pt x="5604" y="3733"/>
                    <a:pt x="5487" y="3548"/>
                  </a:cubicBezTo>
                  <a:lnTo>
                    <a:pt x="4953" y="2552"/>
                  </a:lnTo>
                  <a:cubicBezTo>
                    <a:pt x="4794" y="2249"/>
                    <a:pt x="4476" y="2061"/>
                    <a:pt x="4144" y="2061"/>
                  </a:cubicBezTo>
                  <a:lnTo>
                    <a:pt x="3033" y="2061"/>
                  </a:lnTo>
                  <a:lnTo>
                    <a:pt x="3033" y="228"/>
                  </a:lnTo>
                  <a:cubicBezTo>
                    <a:pt x="3033" y="77"/>
                    <a:pt x="2917" y="1"/>
                    <a:pt x="2802" y="1"/>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42"/>
            <p:cNvSpPr/>
            <p:nvPr/>
          </p:nvSpPr>
          <p:spPr>
            <a:xfrm>
              <a:off x="3868752" y="1983513"/>
              <a:ext cx="71934" cy="70781"/>
            </a:xfrm>
            <a:custGeom>
              <a:rect b="b" l="l" r="r" t="t"/>
              <a:pathLst>
                <a:path extrusionOk="0" h="2700" w="2744">
                  <a:moveTo>
                    <a:pt x="1300" y="0"/>
                  </a:moveTo>
                  <a:lnTo>
                    <a:pt x="1300" y="0"/>
                  </a:lnTo>
                  <a:cubicBezTo>
                    <a:pt x="391" y="260"/>
                    <a:pt x="1" y="1314"/>
                    <a:pt x="520" y="2079"/>
                  </a:cubicBezTo>
                  <a:cubicBezTo>
                    <a:pt x="786" y="2489"/>
                    <a:pt x="1224" y="2700"/>
                    <a:pt x="1665" y="2700"/>
                  </a:cubicBezTo>
                  <a:cubicBezTo>
                    <a:pt x="2063" y="2700"/>
                    <a:pt x="2463" y="2529"/>
                    <a:pt x="2744" y="2180"/>
                  </a:cubicBezTo>
                  <a:lnTo>
                    <a:pt x="2744" y="2180"/>
                  </a:lnTo>
                  <a:cubicBezTo>
                    <a:pt x="2614" y="2223"/>
                    <a:pt x="2484" y="2238"/>
                    <a:pt x="2368" y="2238"/>
                  </a:cubicBezTo>
                  <a:cubicBezTo>
                    <a:pt x="1213" y="2238"/>
                    <a:pt x="564" y="895"/>
                    <a:pt x="1300" y="0"/>
                  </a:cubicBezTo>
                  <a:close/>
                </a:path>
              </a:pathLst>
            </a:custGeom>
            <a:solidFill>
              <a:srgbClr val="8397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42"/>
            <p:cNvSpPr/>
            <p:nvPr/>
          </p:nvSpPr>
          <p:spPr>
            <a:xfrm>
              <a:off x="3804814" y="2143949"/>
              <a:ext cx="47711" cy="48105"/>
            </a:xfrm>
            <a:custGeom>
              <a:rect b="b" l="l" r="r" t="t"/>
              <a:pathLst>
                <a:path extrusionOk="0" h="1835" w="1820">
                  <a:moveTo>
                    <a:pt x="910" y="1"/>
                  </a:moveTo>
                  <a:cubicBezTo>
                    <a:pt x="404" y="1"/>
                    <a:pt x="0" y="420"/>
                    <a:pt x="0" y="925"/>
                  </a:cubicBezTo>
                  <a:cubicBezTo>
                    <a:pt x="0" y="1430"/>
                    <a:pt x="404" y="1834"/>
                    <a:pt x="910" y="1834"/>
                  </a:cubicBezTo>
                  <a:cubicBezTo>
                    <a:pt x="1415" y="1834"/>
                    <a:pt x="1819" y="1430"/>
                    <a:pt x="1819" y="925"/>
                  </a:cubicBezTo>
                  <a:cubicBezTo>
                    <a:pt x="1819" y="420"/>
                    <a:pt x="1415" y="1"/>
                    <a:pt x="910"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42"/>
            <p:cNvSpPr/>
            <p:nvPr/>
          </p:nvSpPr>
          <p:spPr>
            <a:xfrm>
              <a:off x="3799125" y="2145102"/>
              <a:ext cx="48078" cy="47056"/>
            </a:xfrm>
            <a:custGeom>
              <a:rect b="b" l="l" r="r" t="t"/>
              <a:pathLst>
                <a:path extrusionOk="0" h="1795" w="1834">
                  <a:moveTo>
                    <a:pt x="867" y="0"/>
                  </a:moveTo>
                  <a:lnTo>
                    <a:pt x="867" y="0"/>
                  </a:lnTo>
                  <a:cubicBezTo>
                    <a:pt x="261" y="159"/>
                    <a:pt x="1" y="866"/>
                    <a:pt x="347" y="1386"/>
                  </a:cubicBezTo>
                  <a:cubicBezTo>
                    <a:pt x="528" y="1657"/>
                    <a:pt x="818" y="1795"/>
                    <a:pt x="1110" y="1795"/>
                  </a:cubicBezTo>
                  <a:cubicBezTo>
                    <a:pt x="1378" y="1795"/>
                    <a:pt x="1647" y="1679"/>
                    <a:pt x="1834" y="1444"/>
                  </a:cubicBezTo>
                  <a:lnTo>
                    <a:pt x="1834" y="1444"/>
                  </a:lnTo>
                  <a:cubicBezTo>
                    <a:pt x="1747" y="1473"/>
                    <a:pt x="1675" y="1487"/>
                    <a:pt x="1589" y="1487"/>
                  </a:cubicBezTo>
                  <a:cubicBezTo>
                    <a:pt x="1582" y="1487"/>
                    <a:pt x="1576" y="1487"/>
                    <a:pt x="1570" y="1487"/>
                  </a:cubicBezTo>
                  <a:cubicBezTo>
                    <a:pt x="802" y="1487"/>
                    <a:pt x="380" y="602"/>
                    <a:pt x="867"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42"/>
            <p:cNvSpPr/>
            <p:nvPr/>
          </p:nvSpPr>
          <p:spPr>
            <a:xfrm>
              <a:off x="3972458" y="2143949"/>
              <a:ext cx="48078" cy="48105"/>
            </a:xfrm>
            <a:custGeom>
              <a:rect b="b" l="l" r="r" t="t"/>
              <a:pathLst>
                <a:path extrusionOk="0" h="1835" w="1834">
                  <a:moveTo>
                    <a:pt x="924" y="1"/>
                  </a:moveTo>
                  <a:cubicBezTo>
                    <a:pt x="419" y="1"/>
                    <a:pt x="0" y="420"/>
                    <a:pt x="0" y="925"/>
                  </a:cubicBezTo>
                  <a:cubicBezTo>
                    <a:pt x="0" y="1430"/>
                    <a:pt x="419" y="1834"/>
                    <a:pt x="924" y="1834"/>
                  </a:cubicBezTo>
                  <a:cubicBezTo>
                    <a:pt x="1429" y="1834"/>
                    <a:pt x="1833" y="1430"/>
                    <a:pt x="1833" y="925"/>
                  </a:cubicBezTo>
                  <a:cubicBezTo>
                    <a:pt x="1833" y="420"/>
                    <a:pt x="1429" y="1"/>
                    <a:pt x="924" y="1"/>
                  </a:cubicBezTo>
                  <a:close/>
                </a:path>
              </a:pathLst>
            </a:custGeom>
            <a:solidFill>
              <a:srgbClr val="8C9E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42"/>
            <p:cNvSpPr/>
            <p:nvPr/>
          </p:nvSpPr>
          <p:spPr>
            <a:xfrm>
              <a:off x="3967163" y="2145102"/>
              <a:ext cx="48078" cy="47056"/>
            </a:xfrm>
            <a:custGeom>
              <a:rect b="b" l="l" r="r" t="t"/>
              <a:pathLst>
                <a:path extrusionOk="0" h="1795" w="1834">
                  <a:moveTo>
                    <a:pt x="866" y="0"/>
                  </a:moveTo>
                  <a:cubicBezTo>
                    <a:pt x="260" y="159"/>
                    <a:pt x="0" y="866"/>
                    <a:pt x="346" y="1386"/>
                  </a:cubicBezTo>
                  <a:cubicBezTo>
                    <a:pt x="527" y="1657"/>
                    <a:pt x="818" y="1795"/>
                    <a:pt x="1110" y="1795"/>
                  </a:cubicBezTo>
                  <a:cubicBezTo>
                    <a:pt x="1378" y="1795"/>
                    <a:pt x="1647" y="1679"/>
                    <a:pt x="1833" y="1444"/>
                  </a:cubicBezTo>
                  <a:lnTo>
                    <a:pt x="1833" y="1444"/>
                  </a:lnTo>
                  <a:cubicBezTo>
                    <a:pt x="1747" y="1473"/>
                    <a:pt x="1660" y="1487"/>
                    <a:pt x="1588" y="1487"/>
                  </a:cubicBezTo>
                  <a:cubicBezTo>
                    <a:pt x="1582" y="1487"/>
                    <a:pt x="1575" y="1487"/>
                    <a:pt x="1569" y="1487"/>
                  </a:cubicBezTo>
                  <a:cubicBezTo>
                    <a:pt x="802" y="1487"/>
                    <a:pt x="379" y="602"/>
                    <a:pt x="86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42"/>
            <p:cNvSpPr/>
            <p:nvPr/>
          </p:nvSpPr>
          <p:spPr>
            <a:xfrm>
              <a:off x="3726850" y="2318043"/>
              <a:ext cx="35967" cy="35967"/>
            </a:xfrm>
            <a:custGeom>
              <a:rect b="b" l="l" r="r" t="t"/>
              <a:pathLst>
                <a:path extrusionOk="0" h="1372" w="1372">
                  <a:moveTo>
                    <a:pt x="679" y="0"/>
                  </a:moveTo>
                  <a:cubicBezTo>
                    <a:pt x="304" y="0"/>
                    <a:pt x="0" y="303"/>
                    <a:pt x="0" y="693"/>
                  </a:cubicBezTo>
                  <a:cubicBezTo>
                    <a:pt x="0" y="1068"/>
                    <a:pt x="304" y="1372"/>
                    <a:pt x="679" y="1372"/>
                  </a:cubicBezTo>
                  <a:cubicBezTo>
                    <a:pt x="1054" y="1372"/>
                    <a:pt x="1372" y="1068"/>
                    <a:pt x="1372" y="693"/>
                  </a:cubicBezTo>
                  <a:cubicBezTo>
                    <a:pt x="1372" y="303"/>
                    <a:pt x="1054" y="0"/>
                    <a:pt x="679"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42"/>
            <p:cNvSpPr/>
            <p:nvPr/>
          </p:nvSpPr>
          <p:spPr>
            <a:xfrm>
              <a:off x="3722682" y="2318803"/>
              <a:ext cx="35993" cy="35233"/>
            </a:xfrm>
            <a:custGeom>
              <a:rect b="b" l="l" r="r" t="t"/>
              <a:pathLst>
                <a:path extrusionOk="0" h="1344" w="1373">
                  <a:moveTo>
                    <a:pt x="650" y="0"/>
                  </a:moveTo>
                  <a:lnTo>
                    <a:pt x="650" y="0"/>
                  </a:lnTo>
                  <a:cubicBezTo>
                    <a:pt x="188" y="116"/>
                    <a:pt x="1" y="650"/>
                    <a:pt x="246" y="1039"/>
                  </a:cubicBezTo>
                  <a:cubicBezTo>
                    <a:pt x="381" y="1242"/>
                    <a:pt x="602" y="1343"/>
                    <a:pt x="823" y="1343"/>
                  </a:cubicBezTo>
                  <a:cubicBezTo>
                    <a:pt x="1028" y="1343"/>
                    <a:pt x="1233" y="1256"/>
                    <a:pt x="1372" y="1083"/>
                  </a:cubicBezTo>
                  <a:lnTo>
                    <a:pt x="1372" y="1083"/>
                  </a:lnTo>
                  <a:cubicBezTo>
                    <a:pt x="1300" y="1097"/>
                    <a:pt x="1242" y="1112"/>
                    <a:pt x="1184" y="1112"/>
                  </a:cubicBezTo>
                  <a:cubicBezTo>
                    <a:pt x="1178" y="1112"/>
                    <a:pt x="1172" y="1112"/>
                    <a:pt x="1166" y="1112"/>
                  </a:cubicBezTo>
                  <a:cubicBezTo>
                    <a:pt x="600" y="1112"/>
                    <a:pt x="279" y="443"/>
                    <a:pt x="650"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42"/>
            <p:cNvSpPr/>
            <p:nvPr/>
          </p:nvSpPr>
          <p:spPr>
            <a:xfrm>
              <a:off x="3894495" y="2318043"/>
              <a:ext cx="35967" cy="35967"/>
            </a:xfrm>
            <a:custGeom>
              <a:rect b="b" l="l" r="r" t="t"/>
              <a:pathLst>
                <a:path extrusionOk="0" h="1372" w="1372">
                  <a:moveTo>
                    <a:pt x="693" y="0"/>
                  </a:moveTo>
                  <a:cubicBezTo>
                    <a:pt x="318" y="0"/>
                    <a:pt x="0" y="303"/>
                    <a:pt x="0" y="693"/>
                  </a:cubicBezTo>
                  <a:cubicBezTo>
                    <a:pt x="0" y="1068"/>
                    <a:pt x="318" y="1372"/>
                    <a:pt x="693" y="1372"/>
                  </a:cubicBezTo>
                  <a:cubicBezTo>
                    <a:pt x="1069" y="1372"/>
                    <a:pt x="1372" y="1068"/>
                    <a:pt x="1372" y="693"/>
                  </a:cubicBezTo>
                  <a:cubicBezTo>
                    <a:pt x="1372" y="303"/>
                    <a:pt x="1069" y="0"/>
                    <a:pt x="693"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42"/>
            <p:cNvSpPr/>
            <p:nvPr/>
          </p:nvSpPr>
          <p:spPr>
            <a:xfrm>
              <a:off x="3890327" y="2318803"/>
              <a:ext cx="35967" cy="35233"/>
            </a:xfrm>
            <a:custGeom>
              <a:rect b="b" l="l" r="r" t="t"/>
              <a:pathLst>
                <a:path extrusionOk="0" h="1344" w="1372">
                  <a:moveTo>
                    <a:pt x="650" y="0"/>
                  </a:moveTo>
                  <a:lnTo>
                    <a:pt x="650" y="0"/>
                  </a:lnTo>
                  <a:cubicBezTo>
                    <a:pt x="203" y="116"/>
                    <a:pt x="1" y="650"/>
                    <a:pt x="260" y="1039"/>
                  </a:cubicBezTo>
                  <a:cubicBezTo>
                    <a:pt x="395" y="1242"/>
                    <a:pt x="612" y="1343"/>
                    <a:pt x="830" y="1343"/>
                  </a:cubicBezTo>
                  <a:cubicBezTo>
                    <a:pt x="1031" y="1343"/>
                    <a:pt x="1233" y="1256"/>
                    <a:pt x="1372" y="1083"/>
                  </a:cubicBezTo>
                  <a:lnTo>
                    <a:pt x="1372" y="1083"/>
                  </a:lnTo>
                  <a:cubicBezTo>
                    <a:pt x="1314" y="1097"/>
                    <a:pt x="1257" y="1112"/>
                    <a:pt x="1199" y="1112"/>
                  </a:cubicBezTo>
                  <a:cubicBezTo>
                    <a:pt x="1193" y="1112"/>
                    <a:pt x="1187" y="1112"/>
                    <a:pt x="1181" y="1112"/>
                  </a:cubicBezTo>
                  <a:cubicBezTo>
                    <a:pt x="614" y="1112"/>
                    <a:pt x="293" y="443"/>
                    <a:pt x="650"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42"/>
            <p:cNvSpPr/>
            <p:nvPr/>
          </p:nvSpPr>
          <p:spPr>
            <a:xfrm>
              <a:off x="4062507" y="2318043"/>
              <a:ext cx="35993" cy="35967"/>
            </a:xfrm>
            <a:custGeom>
              <a:rect b="b" l="l" r="r" t="t"/>
              <a:pathLst>
                <a:path extrusionOk="0" h="1372" w="1373">
                  <a:moveTo>
                    <a:pt x="694" y="0"/>
                  </a:moveTo>
                  <a:cubicBezTo>
                    <a:pt x="318" y="0"/>
                    <a:pt x="1" y="303"/>
                    <a:pt x="1" y="693"/>
                  </a:cubicBezTo>
                  <a:cubicBezTo>
                    <a:pt x="1" y="1068"/>
                    <a:pt x="318" y="1372"/>
                    <a:pt x="694" y="1372"/>
                  </a:cubicBezTo>
                  <a:cubicBezTo>
                    <a:pt x="1069" y="1372"/>
                    <a:pt x="1372" y="1068"/>
                    <a:pt x="1372" y="693"/>
                  </a:cubicBezTo>
                  <a:cubicBezTo>
                    <a:pt x="1372" y="303"/>
                    <a:pt x="1069" y="0"/>
                    <a:pt x="694" y="0"/>
                  </a:cubicBezTo>
                  <a:close/>
                </a:path>
              </a:pathLst>
            </a:custGeom>
            <a:solidFill>
              <a:srgbClr val="EF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42"/>
            <p:cNvSpPr/>
            <p:nvPr/>
          </p:nvSpPr>
          <p:spPr>
            <a:xfrm>
              <a:off x="4058339" y="2318803"/>
              <a:ext cx="35993" cy="35233"/>
            </a:xfrm>
            <a:custGeom>
              <a:rect b="b" l="l" r="r" t="t"/>
              <a:pathLst>
                <a:path extrusionOk="0" h="1344" w="1373">
                  <a:moveTo>
                    <a:pt x="651" y="0"/>
                  </a:moveTo>
                  <a:cubicBezTo>
                    <a:pt x="203" y="116"/>
                    <a:pt x="1" y="650"/>
                    <a:pt x="261" y="1039"/>
                  </a:cubicBezTo>
                  <a:cubicBezTo>
                    <a:pt x="396" y="1242"/>
                    <a:pt x="612" y="1343"/>
                    <a:pt x="830" y="1343"/>
                  </a:cubicBezTo>
                  <a:cubicBezTo>
                    <a:pt x="1031" y="1343"/>
                    <a:pt x="1234" y="1256"/>
                    <a:pt x="1372" y="1083"/>
                  </a:cubicBezTo>
                  <a:lnTo>
                    <a:pt x="1372" y="1083"/>
                  </a:lnTo>
                  <a:cubicBezTo>
                    <a:pt x="1315" y="1097"/>
                    <a:pt x="1257" y="1112"/>
                    <a:pt x="1199" y="1112"/>
                  </a:cubicBezTo>
                  <a:cubicBezTo>
                    <a:pt x="1193" y="1112"/>
                    <a:pt x="1187" y="1112"/>
                    <a:pt x="1181" y="1112"/>
                  </a:cubicBezTo>
                  <a:cubicBezTo>
                    <a:pt x="601" y="1112"/>
                    <a:pt x="293" y="443"/>
                    <a:pt x="651" y="0"/>
                  </a:cubicBezTo>
                  <a:close/>
                </a:path>
              </a:pathLst>
            </a:custGeom>
            <a:solidFill>
              <a:srgbClr val="A9BA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4" name="Google Shape;1274;p42"/>
          <p:cNvGrpSpPr/>
          <p:nvPr/>
        </p:nvGrpSpPr>
        <p:grpSpPr>
          <a:xfrm>
            <a:off x="2376863" y="2783357"/>
            <a:ext cx="539992" cy="751210"/>
            <a:chOff x="2376863" y="2888694"/>
            <a:chExt cx="539992" cy="751210"/>
          </a:xfrm>
        </p:grpSpPr>
        <p:grpSp>
          <p:nvGrpSpPr>
            <p:cNvPr id="1275" name="Google Shape;1275;p42"/>
            <p:cNvGrpSpPr/>
            <p:nvPr/>
          </p:nvGrpSpPr>
          <p:grpSpPr>
            <a:xfrm>
              <a:off x="2376863" y="2888694"/>
              <a:ext cx="539992" cy="540538"/>
              <a:chOff x="6086331" y="2905337"/>
              <a:chExt cx="364441" cy="364834"/>
            </a:xfrm>
          </p:grpSpPr>
          <p:sp>
            <p:nvSpPr>
              <p:cNvPr id="1276" name="Google Shape;1276;p42"/>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rgbClr val="C2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42"/>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42"/>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42"/>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42"/>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42"/>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42"/>
            <p:cNvGrpSpPr/>
            <p:nvPr/>
          </p:nvGrpSpPr>
          <p:grpSpPr>
            <a:xfrm>
              <a:off x="2376870" y="3320054"/>
              <a:ext cx="319542" cy="319850"/>
              <a:chOff x="6086331" y="2905337"/>
              <a:chExt cx="364441" cy="364834"/>
            </a:xfrm>
          </p:grpSpPr>
          <p:sp>
            <p:nvSpPr>
              <p:cNvPr id="1283" name="Google Shape;1283;p42"/>
              <p:cNvSpPr/>
              <p:nvPr/>
            </p:nvSpPr>
            <p:spPr>
              <a:xfrm>
                <a:off x="6086331" y="2905337"/>
                <a:ext cx="277407" cy="277433"/>
              </a:xfrm>
              <a:custGeom>
                <a:rect b="b" l="l" r="r" t="t"/>
                <a:pathLst>
                  <a:path extrusionOk="0" h="10583" w="10582">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rgbClr val="C2C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42"/>
              <p:cNvSpPr/>
              <p:nvPr/>
            </p:nvSpPr>
            <p:spPr>
              <a:xfrm>
                <a:off x="6143480" y="2983301"/>
                <a:ext cx="142321" cy="121821"/>
              </a:xfrm>
              <a:custGeom>
                <a:rect b="b" l="l" r="r" t="t"/>
                <a:pathLst>
                  <a:path extrusionOk="0" h="4647" w="5429">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rgbClr val="EBED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42"/>
              <p:cNvSpPr/>
              <p:nvPr/>
            </p:nvSpPr>
            <p:spPr>
              <a:xfrm>
                <a:off x="6184349" y="3013946"/>
                <a:ext cx="70781" cy="60557"/>
              </a:xfrm>
              <a:custGeom>
                <a:rect b="b" l="l" r="r" t="t"/>
                <a:pathLst>
                  <a:path extrusionOk="0" h="2310" w="270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rgbClr val="6D81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2"/>
              <p:cNvSpPr/>
              <p:nvPr/>
            </p:nvSpPr>
            <p:spPr>
              <a:xfrm>
                <a:off x="6268368" y="3087374"/>
                <a:ext cx="182404" cy="182797"/>
              </a:xfrm>
              <a:custGeom>
                <a:rect b="b" l="l" r="r" t="t"/>
                <a:pathLst>
                  <a:path extrusionOk="0" h="6973" w="6958">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2"/>
              <p:cNvSpPr/>
              <p:nvPr/>
            </p:nvSpPr>
            <p:spPr>
              <a:xfrm>
                <a:off x="6298620" y="3133172"/>
                <a:ext cx="106747" cy="91412"/>
              </a:xfrm>
              <a:custGeom>
                <a:rect b="b" l="l" r="r" t="t"/>
                <a:pathLst>
                  <a:path extrusionOk="0" h="3487" w="4072">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2"/>
              <p:cNvSpPr/>
              <p:nvPr/>
            </p:nvSpPr>
            <p:spPr>
              <a:xfrm>
                <a:off x="6322843" y="3151706"/>
                <a:ext cx="63991" cy="54527"/>
              </a:xfrm>
              <a:custGeom>
                <a:rect b="b" l="l" r="r" t="t"/>
                <a:pathLst>
                  <a:path extrusionOk="0" h="2080" w="2441">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rgbClr val="95AB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2" name="Shape 1292"/>
        <p:cNvGrpSpPr/>
        <p:nvPr/>
      </p:nvGrpSpPr>
      <p:grpSpPr>
        <a:xfrm>
          <a:off x="0" y="0"/>
          <a:ext cx="0" cy="0"/>
          <a:chOff x="0" y="0"/>
          <a:chExt cx="0" cy="0"/>
        </a:xfrm>
      </p:grpSpPr>
      <p:sp>
        <p:nvSpPr>
          <p:cNvPr id="1293" name="Google Shape;1293;p43"/>
          <p:cNvSpPr txBox="1"/>
          <p:nvPr>
            <p:ph type="title"/>
          </p:nvPr>
        </p:nvSpPr>
        <p:spPr>
          <a:xfrm>
            <a:off x="7353300" y="2285388"/>
            <a:ext cx="107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RAM</a:t>
            </a:r>
            <a:endParaRPr/>
          </a:p>
        </p:txBody>
      </p:sp>
      <p:pic>
        <p:nvPicPr>
          <p:cNvPr id="1294" name="Google Shape;1294;p43"/>
          <p:cNvPicPr preferRelativeResize="0"/>
          <p:nvPr/>
        </p:nvPicPr>
        <p:blipFill>
          <a:blip r:embed="rId3">
            <a:alphaModFix/>
          </a:blip>
          <a:stretch>
            <a:fillRect/>
          </a:stretch>
        </p:blipFill>
        <p:spPr>
          <a:xfrm>
            <a:off x="177725" y="162587"/>
            <a:ext cx="6698152" cy="4818326"/>
          </a:xfrm>
          <a:prstGeom prst="rect">
            <a:avLst/>
          </a:prstGeom>
          <a:noFill/>
          <a:ln>
            <a:noFill/>
          </a:ln>
        </p:spPr>
      </p:pic>
      <p:grpSp>
        <p:nvGrpSpPr>
          <p:cNvPr id="1295" name="Google Shape;1295;p43"/>
          <p:cNvGrpSpPr/>
          <p:nvPr/>
        </p:nvGrpSpPr>
        <p:grpSpPr>
          <a:xfrm>
            <a:off x="7461197" y="3104446"/>
            <a:ext cx="856696" cy="662626"/>
            <a:chOff x="6179074" y="3368726"/>
            <a:chExt cx="394609" cy="328749"/>
          </a:xfrm>
        </p:grpSpPr>
        <p:sp>
          <p:nvSpPr>
            <p:cNvPr id="1296" name="Google Shape;1296;p43"/>
            <p:cNvSpPr/>
            <p:nvPr/>
          </p:nvSpPr>
          <p:spPr>
            <a:xfrm>
              <a:off x="6363052" y="3421508"/>
              <a:ext cx="26418" cy="26155"/>
            </a:xfrm>
            <a:custGeom>
              <a:rect b="b" l="l" r="r" t="t"/>
              <a:pathLst>
                <a:path extrusionOk="0" h="996" w="1006">
                  <a:moveTo>
                    <a:pt x="0" y="0"/>
                  </a:moveTo>
                  <a:lnTo>
                    <a:pt x="0" y="995"/>
                  </a:lnTo>
                  <a:lnTo>
                    <a:pt x="1005" y="99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6361791" y="3421508"/>
              <a:ext cx="28912" cy="19695"/>
            </a:xfrm>
            <a:custGeom>
              <a:rect b="b" l="l" r="r" t="t"/>
              <a:pathLst>
                <a:path extrusionOk="0" h="750" w="1101">
                  <a:moveTo>
                    <a:pt x="48" y="0"/>
                  </a:moveTo>
                  <a:lnTo>
                    <a:pt x="48" y="498"/>
                  </a:lnTo>
                  <a:cubicBezTo>
                    <a:pt x="48" y="546"/>
                    <a:pt x="29" y="603"/>
                    <a:pt x="0" y="641"/>
                  </a:cubicBezTo>
                  <a:cubicBezTo>
                    <a:pt x="177" y="713"/>
                    <a:pt x="364" y="749"/>
                    <a:pt x="551" y="749"/>
                  </a:cubicBezTo>
                  <a:cubicBezTo>
                    <a:pt x="737" y="749"/>
                    <a:pt x="924" y="713"/>
                    <a:pt x="1101" y="641"/>
                  </a:cubicBezTo>
                  <a:cubicBezTo>
                    <a:pt x="1072" y="603"/>
                    <a:pt x="1053" y="546"/>
                    <a:pt x="1053" y="49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6336660" y="3442096"/>
              <a:ext cx="79174" cy="97556"/>
            </a:xfrm>
            <a:custGeom>
              <a:rect b="b" l="l" r="r" t="t"/>
              <a:pathLst>
                <a:path extrusionOk="0" h="3715" w="3015">
                  <a:moveTo>
                    <a:pt x="737" y="1"/>
                  </a:moveTo>
                  <a:lnTo>
                    <a:pt x="278" y="231"/>
                  </a:lnTo>
                  <a:cubicBezTo>
                    <a:pt x="115" y="317"/>
                    <a:pt x="10" y="489"/>
                    <a:pt x="10" y="680"/>
                  </a:cubicBezTo>
                  <a:lnTo>
                    <a:pt x="10" y="2135"/>
                  </a:lnTo>
                  <a:cubicBezTo>
                    <a:pt x="0" y="2681"/>
                    <a:pt x="163" y="3207"/>
                    <a:pt x="469" y="3657"/>
                  </a:cubicBezTo>
                  <a:lnTo>
                    <a:pt x="508" y="3714"/>
                  </a:lnTo>
                  <a:lnTo>
                    <a:pt x="2508" y="3714"/>
                  </a:lnTo>
                  <a:lnTo>
                    <a:pt x="2546" y="3657"/>
                  </a:lnTo>
                  <a:cubicBezTo>
                    <a:pt x="2852" y="3207"/>
                    <a:pt x="3015" y="2681"/>
                    <a:pt x="3005" y="2135"/>
                  </a:cubicBezTo>
                  <a:lnTo>
                    <a:pt x="3005" y="680"/>
                  </a:lnTo>
                  <a:cubicBezTo>
                    <a:pt x="3005" y="489"/>
                    <a:pt x="2900" y="317"/>
                    <a:pt x="2737" y="231"/>
                  </a:cubicBezTo>
                  <a:lnTo>
                    <a:pt x="2278" y="1"/>
                  </a:lnTo>
                  <a:cubicBezTo>
                    <a:pt x="2111" y="203"/>
                    <a:pt x="1603" y="212"/>
                    <a:pt x="1523" y="212"/>
                  </a:cubicBezTo>
                  <a:cubicBezTo>
                    <a:pt x="1516" y="212"/>
                    <a:pt x="1512" y="211"/>
                    <a:pt x="1512" y="211"/>
                  </a:cubicBezTo>
                  <a:cubicBezTo>
                    <a:pt x="1512" y="211"/>
                    <a:pt x="1509" y="212"/>
                    <a:pt x="1502" y="212"/>
                  </a:cubicBezTo>
                  <a:cubicBezTo>
                    <a:pt x="1420" y="212"/>
                    <a:pt x="905" y="203"/>
                    <a:pt x="73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6349974" y="3539862"/>
              <a:ext cx="52546" cy="111605"/>
            </a:xfrm>
            <a:custGeom>
              <a:rect b="b" l="l" r="r" t="t"/>
              <a:pathLst>
                <a:path extrusionOk="0" h="4250" w="2001">
                  <a:moveTo>
                    <a:pt x="1" y="1"/>
                  </a:moveTo>
                  <a:lnTo>
                    <a:pt x="1" y="4250"/>
                  </a:lnTo>
                  <a:lnTo>
                    <a:pt x="2001" y="4250"/>
                  </a:lnTo>
                  <a:lnTo>
                    <a:pt x="200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6336897" y="3452915"/>
              <a:ext cx="13104" cy="86973"/>
            </a:xfrm>
            <a:custGeom>
              <a:rect b="b" l="l" r="r" t="t"/>
              <a:pathLst>
                <a:path extrusionOk="0" h="3312" w="499">
                  <a:moveTo>
                    <a:pt x="77" y="0"/>
                  </a:moveTo>
                  <a:cubicBezTo>
                    <a:pt x="20" y="77"/>
                    <a:pt x="1" y="173"/>
                    <a:pt x="1" y="268"/>
                  </a:cubicBezTo>
                  <a:lnTo>
                    <a:pt x="1" y="1723"/>
                  </a:lnTo>
                  <a:cubicBezTo>
                    <a:pt x="1" y="2269"/>
                    <a:pt x="154" y="2795"/>
                    <a:pt x="460" y="3245"/>
                  </a:cubicBezTo>
                  <a:lnTo>
                    <a:pt x="499" y="3312"/>
                  </a:lnTo>
                  <a:lnTo>
                    <a:pt x="499" y="575"/>
                  </a:lnTo>
                  <a:cubicBezTo>
                    <a:pt x="499" y="412"/>
                    <a:pt x="422" y="268"/>
                    <a:pt x="298" y="173"/>
                  </a:cubicBezTo>
                  <a:lnTo>
                    <a:pt x="77" y="0"/>
                  </a:ln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6402494" y="3452915"/>
              <a:ext cx="13340" cy="86973"/>
            </a:xfrm>
            <a:custGeom>
              <a:rect b="b" l="l" r="r" t="t"/>
              <a:pathLst>
                <a:path extrusionOk="0" h="3312" w="508">
                  <a:moveTo>
                    <a:pt x="431" y="0"/>
                  </a:moveTo>
                  <a:lnTo>
                    <a:pt x="202" y="173"/>
                  </a:lnTo>
                  <a:cubicBezTo>
                    <a:pt x="77" y="268"/>
                    <a:pt x="1" y="412"/>
                    <a:pt x="1" y="575"/>
                  </a:cubicBezTo>
                  <a:lnTo>
                    <a:pt x="1" y="3312"/>
                  </a:lnTo>
                  <a:lnTo>
                    <a:pt x="39" y="3245"/>
                  </a:lnTo>
                  <a:cubicBezTo>
                    <a:pt x="345" y="2795"/>
                    <a:pt x="508" y="2269"/>
                    <a:pt x="508" y="1723"/>
                  </a:cubicBezTo>
                  <a:lnTo>
                    <a:pt x="508" y="268"/>
                  </a:lnTo>
                  <a:cubicBezTo>
                    <a:pt x="508" y="173"/>
                    <a:pt x="479" y="77"/>
                    <a:pt x="431" y="0"/>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6356014" y="3434691"/>
              <a:ext cx="40493" cy="105198"/>
            </a:xfrm>
            <a:custGeom>
              <a:rect b="b" l="l" r="r" t="t"/>
              <a:pathLst>
                <a:path extrusionOk="0" h="4006" w="1542">
                  <a:moveTo>
                    <a:pt x="254" y="1"/>
                  </a:moveTo>
                  <a:cubicBezTo>
                    <a:pt x="242" y="1"/>
                    <a:pt x="230" y="5"/>
                    <a:pt x="220" y="15"/>
                  </a:cubicBezTo>
                  <a:lnTo>
                    <a:pt x="0" y="283"/>
                  </a:lnTo>
                  <a:lnTo>
                    <a:pt x="345" y="704"/>
                  </a:lnTo>
                  <a:cubicBezTo>
                    <a:pt x="367" y="732"/>
                    <a:pt x="399" y="747"/>
                    <a:pt x="431" y="747"/>
                  </a:cubicBezTo>
                  <a:cubicBezTo>
                    <a:pt x="455" y="747"/>
                    <a:pt x="478" y="739"/>
                    <a:pt x="498" y="723"/>
                  </a:cubicBezTo>
                  <a:lnTo>
                    <a:pt x="651" y="599"/>
                  </a:lnTo>
                  <a:lnTo>
                    <a:pt x="651" y="4006"/>
                  </a:lnTo>
                  <a:lnTo>
                    <a:pt x="900" y="4006"/>
                  </a:lnTo>
                  <a:lnTo>
                    <a:pt x="900" y="599"/>
                  </a:lnTo>
                  <a:lnTo>
                    <a:pt x="1043" y="723"/>
                  </a:lnTo>
                  <a:cubicBezTo>
                    <a:pt x="1063" y="739"/>
                    <a:pt x="1088" y="747"/>
                    <a:pt x="1113" y="747"/>
                  </a:cubicBezTo>
                  <a:cubicBezTo>
                    <a:pt x="1149" y="747"/>
                    <a:pt x="1184" y="732"/>
                    <a:pt x="1206" y="704"/>
                  </a:cubicBezTo>
                  <a:lnTo>
                    <a:pt x="1541" y="283"/>
                  </a:lnTo>
                  <a:lnTo>
                    <a:pt x="1331" y="15"/>
                  </a:lnTo>
                  <a:cubicBezTo>
                    <a:pt x="1321" y="5"/>
                    <a:pt x="1309" y="1"/>
                    <a:pt x="1297" y="1"/>
                  </a:cubicBezTo>
                  <a:cubicBezTo>
                    <a:pt x="1285" y="1"/>
                    <a:pt x="1273" y="5"/>
                    <a:pt x="1264" y="15"/>
                  </a:cubicBezTo>
                  <a:lnTo>
                    <a:pt x="775" y="503"/>
                  </a:lnTo>
                  <a:lnTo>
                    <a:pt x="287" y="15"/>
                  </a:lnTo>
                  <a:cubicBezTo>
                    <a:pt x="278" y="5"/>
                    <a:pt x="266" y="1"/>
                    <a:pt x="254"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6373109" y="3552913"/>
              <a:ext cx="6775" cy="98554"/>
            </a:xfrm>
            <a:custGeom>
              <a:rect b="b" l="l" r="r" t="t"/>
              <a:pathLst>
                <a:path extrusionOk="0" h="3753" w="258">
                  <a:moveTo>
                    <a:pt x="139" y="0"/>
                  </a:moveTo>
                  <a:cubicBezTo>
                    <a:pt x="134" y="0"/>
                    <a:pt x="129" y="1"/>
                    <a:pt x="124" y="1"/>
                  </a:cubicBezTo>
                  <a:cubicBezTo>
                    <a:pt x="57" y="1"/>
                    <a:pt x="0" y="49"/>
                    <a:pt x="0" y="116"/>
                  </a:cubicBezTo>
                  <a:lnTo>
                    <a:pt x="0" y="3753"/>
                  </a:lnTo>
                  <a:lnTo>
                    <a:pt x="249" y="3753"/>
                  </a:lnTo>
                  <a:lnTo>
                    <a:pt x="249" y="126"/>
                  </a:lnTo>
                  <a:cubicBezTo>
                    <a:pt x="258" y="55"/>
                    <a:pt x="201" y="0"/>
                    <a:pt x="139"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6349974" y="3368726"/>
              <a:ext cx="52546" cy="59321"/>
            </a:xfrm>
            <a:custGeom>
              <a:rect b="b" l="l" r="r" t="t"/>
              <a:pathLst>
                <a:path extrusionOk="0" h="2259" w="2001">
                  <a:moveTo>
                    <a:pt x="757" y="0"/>
                  </a:moveTo>
                  <a:cubicBezTo>
                    <a:pt x="336" y="0"/>
                    <a:pt x="1" y="335"/>
                    <a:pt x="1" y="756"/>
                  </a:cubicBezTo>
                  <a:lnTo>
                    <a:pt x="1" y="1254"/>
                  </a:lnTo>
                  <a:cubicBezTo>
                    <a:pt x="1"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6349974" y="3368726"/>
              <a:ext cx="36213" cy="59269"/>
            </a:xfrm>
            <a:custGeom>
              <a:rect b="b" l="l" r="r" t="t"/>
              <a:pathLst>
                <a:path extrusionOk="0" h="2257" w="1379">
                  <a:moveTo>
                    <a:pt x="757" y="0"/>
                  </a:moveTo>
                  <a:cubicBezTo>
                    <a:pt x="345" y="0"/>
                    <a:pt x="1" y="335"/>
                    <a:pt x="10" y="756"/>
                  </a:cubicBezTo>
                  <a:lnTo>
                    <a:pt x="10" y="1254"/>
                  </a:lnTo>
                  <a:cubicBezTo>
                    <a:pt x="2" y="1828"/>
                    <a:pt x="478" y="2257"/>
                    <a:pt x="1005" y="2257"/>
                  </a:cubicBezTo>
                  <a:cubicBezTo>
                    <a:pt x="1129" y="2257"/>
                    <a:pt x="1255" y="2233"/>
                    <a:pt x="1379" y="2182"/>
                  </a:cubicBezTo>
                  <a:cubicBezTo>
                    <a:pt x="1005" y="2029"/>
                    <a:pt x="757" y="1666"/>
                    <a:pt x="757" y="1254"/>
                  </a:cubicBezTo>
                  <a:lnTo>
                    <a:pt x="757" y="756"/>
                  </a:lnTo>
                  <a:cubicBezTo>
                    <a:pt x="757" y="393"/>
                    <a:pt x="1015" y="77"/>
                    <a:pt x="1379" y="20"/>
                  </a:cubicBezTo>
                  <a:cubicBezTo>
                    <a:pt x="1340" y="10"/>
                    <a:pt x="130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6349974" y="3368726"/>
              <a:ext cx="52546" cy="26418"/>
            </a:xfrm>
            <a:custGeom>
              <a:rect b="b" l="l" r="r" t="t"/>
              <a:pathLst>
                <a:path extrusionOk="0" h="1006" w="2001">
                  <a:moveTo>
                    <a:pt x="747" y="0"/>
                  </a:moveTo>
                  <a:cubicBezTo>
                    <a:pt x="336" y="0"/>
                    <a:pt x="1" y="335"/>
                    <a:pt x="1" y="756"/>
                  </a:cubicBezTo>
                  <a:cubicBezTo>
                    <a:pt x="1" y="756"/>
                    <a:pt x="757" y="1005"/>
                    <a:pt x="2001" y="1005"/>
                  </a:cubicBezTo>
                  <a:lnTo>
                    <a:pt x="2001" y="756"/>
                  </a:lnTo>
                  <a:cubicBezTo>
                    <a:pt x="200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43"/>
            <p:cNvSpPr/>
            <p:nvPr/>
          </p:nvSpPr>
          <p:spPr>
            <a:xfrm>
              <a:off x="6349974" y="3368726"/>
              <a:ext cx="36213" cy="24159"/>
            </a:xfrm>
            <a:custGeom>
              <a:rect b="b" l="l" r="r" t="t"/>
              <a:pathLst>
                <a:path extrusionOk="0" h="920" w="1379">
                  <a:moveTo>
                    <a:pt x="757" y="0"/>
                  </a:moveTo>
                  <a:cubicBezTo>
                    <a:pt x="345" y="0"/>
                    <a:pt x="1" y="335"/>
                    <a:pt x="10" y="756"/>
                  </a:cubicBezTo>
                  <a:cubicBezTo>
                    <a:pt x="249" y="823"/>
                    <a:pt x="498" y="881"/>
                    <a:pt x="757" y="919"/>
                  </a:cubicBezTo>
                  <a:lnTo>
                    <a:pt x="757" y="756"/>
                  </a:lnTo>
                  <a:cubicBezTo>
                    <a:pt x="757" y="393"/>
                    <a:pt x="1015" y="77"/>
                    <a:pt x="1379" y="20"/>
                  </a:cubicBezTo>
                  <a:cubicBezTo>
                    <a:pt x="1340" y="10"/>
                    <a:pt x="130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43"/>
            <p:cNvSpPr/>
            <p:nvPr/>
          </p:nvSpPr>
          <p:spPr>
            <a:xfrm>
              <a:off x="6468354" y="3421508"/>
              <a:ext cx="26418" cy="26155"/>
            </a:xfrm>
            <a:custGeom>
              <a:rect b="b" l="l" r="r" t="t"/>
              <a:pathLst>
                <a:path extrusionOk="0" h="996" w="1006">
                  <a:moveTo>
                    <a:pt x="0" y="0"/>
                  </a:moveTo>
                  <a:lnTo>
                    <a:pt x="0" y="995"/>
                  </a:lnTo>
                  <a:lnTo>
                    <a:pt x="1005" y="99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6467094" y="3421508"/>
              <a:ext cx="28912" cy="19695"/>
            </a:xfrm>
            <a:custGeom>
              <a:rect b="b" l="l" r="r" t="t"/>
              <a:pathLst>
                <a:path extrusionOk="0" h="750" w="1101">
                  <a:moveTo>
                    <a:pt x="48" y="0"/>
                  </a:moveTo>
                  <a:lnTo>
                    <a:pt x="48" y="498"/>
                  </a:lnTo>
                  <a:cubicBezTo>
                    <a:pt x="48" y="546"/>
                    <a:pt x="29" y="603"/>
                    <a:pt x="0" y="641"/>
                  </a:cubicBezTo>
                  <a:cubicBezTo>
                    <a:pt x="177" y="713"/>
                    <a:pt x="364" y="749"/>
                    <a:pt x="551" y="749"/>
                  </a:cubicBezTo>
                  <a:cubicBezTo>
                    <a:pt x="737" y="749"/>
                    <a:pt x="924" y="713"/>
                    <a:pt x="1101" y="641"/>
                  </a:cubicBezTo>
                  <a:cubicBezTo>
                    <a:pt x="1063" y="603"/>
                    <a:pt x="1053" y="546"/>
                    <a:pt x="1053" y="49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3"/>
            <p:cNvSpPr/>
            <p:nvPr/>
          </p:nvSpPr>
          <p:spPr>
            <a:xfrm>
              <a:off x="6441963" y="3442096"/>
              <a:ext cx="78938" cy="97556"/>
            </a:xfrm>
            <a:custGeom>
              <a:rect b="b" l="l" r="r" t="t"/>
              <a:pathLst>
                <a:path extrusionOk="0" h="3715" w="3006">
                  <a:moveTo>
                    <a:pt x="737" y="1"/>
                  </a:moveTo>
                  <a:lnTo>
                    <a:pt x="278" y="231"/>
                  </a:lnTo>
                  <a:cubicBezTo>
                    <a:pt x="115" y="317"/>
                    <a:pt x="0" y="489"/>
                    <a:pt x="0" y="680"/>
                  </a:cubicBezTo>
                  <a:lnTo>
                    <a:pt x="0" y="2135"/>
                  </a:lnTo>
                  <a:cubicBezTo>
                    <a:pt x="0" y="2681"/>
                    <a:pt x="163" y="3207"/>
                    <a:pt x="469" y="3657"/>
                  </a:cubicBezTo>
                  <a:lnTo>
                    <a:pt x="508" y="3714"/>
                  </a:lnTo>
                  <a:lnTo>
                    <a:pt x="2508" y="3714"/>
                  </a:lnTo>
                  <a:lnTo>
                    <a:pt x="2546" y="3657"/>
                  </a:lnTo>
                  <a:cubicBezTo>
                    <a:pt x="2852" y="3207"/>
                    <a:pt x="3005" y="2681"/>
                    <a:pt x="3005" y="2135"/>
                  </a:cubicBezTo>
                  <a:lnTo>
                    <a:pt x="3005" y="680"/>
                  </a:lnTo>
                  <a:cubicBezTo>
                    <a:pt x="3005" y="489"/>
                    <a:pt x="2900" y="317"/>
                    <a:pt x="2737" y="231"/>
                  </a:cubicBezTo>
                  <a:lnTo>
                    <a:pt x="2278" y="1"/>
                  </a:lnTo>
                  <a:cubicBezTo>
                    <a:pt x="2111" y="203"/>
                    <a:pt x="1595" y="212"/>
                    <a:pt x="1514" y="212"/>
                  </a:cubicBezTo>
                  <a:cubicBezTo>
                    <a:pt x="1507" y="212"/>
                    <a:pt x="1503" y="211"/>
                    <a:pt x="1503" y="211"/>
                  </a:cubicBezTo>
                  <a:cubicBezTo>
                    <a:pt x="1503" y="211"/>
                    <a:pt x="1499" y="212"/>
                    <a:pt x="1492" y="212"/>
                  </a:cubicBezTo>
                  <a:cubicBezTo>
                    <a:pt x="1412" y="212"/>
                    <a:pt x="905" y="203"/>
                    <a:pt x="737" y="1"/>
                  </a:cubicBezTo>
                  <a:close/>
                </a:path>
              </a:pathLst>
            </a:custGeom>
            <a:solidFill>
              <a:srgbClr val="6376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3"/>
            <p:cNvSpPr/>
            <p:nvPr/>
          </p:nvSpPr>
          <p:spPr>
            <a:xfrm>
              <a:off x="6455277" y="3539862"/>
              <a:ext cx="52546" cy="111605"/>
            </a:xfrm>
            <a:custGeom>
              <a:rect b="b" l="l" r="r" t="t"/>
              <a:pathLst>
                <a:path extrusionOk="0" h="4250" w="2001">
                  <a:moveTo>
                    <a:pt x="1" y="1"/>
                  </a:moveTo>
                  <a:lnTo>
                    <a:pt x="1" y="4250"/>
                  </a:lnTo>
                  <a:lnTo>
                    <a:pt x="2001" y="4250"/>
                  </a:lnTo>
                  <a:lnTo>
                    <a:pt x="2001" y="1"/>
                  </a:ln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3"/>
            <p:cNvSpPr/>
            <p:nvPr/>
          </p:nvSpPr>
          <p:spPr>
            <a:xfrm>
              <a:off x="6441963" y="3452915"/>
              <a:ext cx="13340" cy="86973"/>
            </a:xfrm>
            <a:custGeom>
              <a:rect b="b" l="l" r="r" t="t"/>
              <a:pathLst>
                <a:path extrusionOk="0" h="3312" w="508">
                  <a:moveTo>
                    <a:pt x="77" y="0"/>
                  </a:moveTo>
                  <a:cubicBezTo>
                    <a:pt x="29" y="77"/>
                    <a:pt x="0" y="173"/>
                    <a:pt x="0" y="268"/>
                  </a:cubicBezTo>
                  <a:lnTo>
                    <a:pt x="0" y="1723"/>
                  </a:lnTo>
                  <a:cubicBezTo>
                    <a:pt x="0" y="2269"/>
                    <a:pt x="163" y="2795"/>
                    <a:pt x="469" y="3245"/>
                  </a:cubicBezTo>
                  <a:lnTo>
                    <a:pt x="508" y="3312"/>
                  </a:lnTo>
                  <a:lnTo>
                    <a:pt x="508" y="575"/>
                  </a:lnTo>
                  <a:cubicBezTo>
                    <a:pt x="508" y="412"/>
                    <a:pt x="431" y="268"/>
                    <a:pt x="307" y="173"/>
                  </a:cubicBezTo>
                  <a:lnTo>
                    <a:pt x="77" y="0"/>
                  </a:ln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3"/>
            <p:cNvSpPr/>
            <p:nvPr/>
          </p:nvSpPr>
          <p:spPr>
            <a:xfrm>
              <a:off x="6507797" y="3452915"/>
              <a:ext cx="13104" cy="86973"/>
            </a:xfrm>
            <a:custGeom>
              <a:rect b="b" l="l" r="r" t="t"/>
              <a:pathLst>
                <a:path extrusionOk="0" h="3312" w="499">
                  <a:moveTo>
                    <a:pt x="422" y="0"/>
                  </a:moveTo>
                  <a:lnTo>
                    <a:pt x="202" y="173"/>
                  </a:lnTo>
                  <a:cubicBezTo>
                    <a:pt x="77" y="268"/>
                    <a:pt x="1" y="412"/>
                    <a:pt x="1" y="575"/>
                  </a:cubicBezTo>
                  <a:lnTo>
                    <a:pt x="1" y="3312"/>
                  </a:lnTo>
                  <a:lnTo>
                    <a:pt x="39" y="3245"/>
                  </a:lnTo>
                  <a:cubicBezTo>
                    <a:pt x="336" y="2795"/>
                    <a:pt x="498" y="2269"/>
                    <a:pt x="498" y="1723"/>
                  </a:cubicBezTo>
                  <a:lnTo>
                    <a:pt x="498" y="268"/>
                  </a:lnTo>
                  <a:cubicBezTo>
                    <a:pt x="498" y="173"/>
                    <a:pt x="470" y="77"/>
                    <a:pt x="422" y="0"/>
                  </a:cubicBez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3"/>
            <p:cNvSpPr/>
            <p:nvPr/>
          </p:nvSpPr>
          <p:spPr>
            <a:xfrm>
              <a:off x="6461317" y="3434691"/>
              <a:ext cx="40493" cy="105198"/>
            </a:xfrm>
            <a:custGeom>
              <a:rect b="b" l="l" r="r" t="t"/>
              <a:pathLst>
                <a:path extrusionOk="0" h="4006" w="1542">
                  <a:moveTo>
                    <a:pt x="244" y="1"/>
                  </a:moveTo>
                  <a:cubicBezTo>
                    <a:pt x="232" y="1"/>
                    <a:pt x="220" y="5"/>
                    <a:pt x="211" y="15"/>
                  </a:cubicBezTo>
                  <a:lnTo>
                    <a:pt x="0" y="283"/>
                  </a:lnTo>
                  <a:lnTo>
                    <a:pt x="335" y="704"/>
                  </a:lnTo>
                  <a:cubicBezTo>
                    <a:pt x="357" y="732"/>
                    <a:pt x="393" y="747"/>
                    <a:pt x="428" y="747"/>
                  </a:cubicBezTo>
                  <a:cubicBezTo>
                    <a:pt x="453" y="747"/>
                    <a:pt x="478" y="739"/>
                    <a:pt x="498" y="723"/>
                  </a:cubicBezTo>
                  <a:lnTo>
                    <a:pt x="641" y="599"/>
                  </a:lnTo>
                  <a:lnTo>
                    <a:pt x="641" y="4006"/>
                  </a:lnTo>
                  <a:lnTo>
                    <a:pt x="890" y="4006"/>
                  </a:lnTo>
                  <a:lnTo>
                    <a:pt x="890" y="599"/>
                  </a:lnTo>
                  <a:lnTo>
                    <a:pt x="1043" y="723"/>
                  </a:lnTo>
                  <a:cubicBezTo>
                    <a:pt x="1063" y="739"/>
                    <a:pt x="1087" y="747"/>
                    <a:pt x="1110" y="747"/>
                  </a:cubicBezTo>
                  <a:cubicBezTo>
                    <a:pt x="1142" y="747"/>
                    <a:pt x="1174" y="732"/>
                    <a:pt x="1197" y="704"/>
                  </a:cubicBezTo>
                  <a:lnTo>
                    <a:pt x="1541" y="283"/>
                  </a:lnTo>
                  <a:lnTo>
                    <a:pt x="1321" y="15"/>
                  </a:lnTo>
                  <a:cubicBezTo>
                    <a:pt x="1311" y="5"/>
                    <a:pt x="1299" y="1"/>
                    <a:pt x="1287" y="1"/>
                  </a:cubicBezTo>
                  <a:cubicBezTo>
                    <a:pt x="1275" y="1"/>
                    <a:pt x="1264" y="5"/>
                    <a:pt x="1254" y="15"/>
                  </a:cubicBezTo>
                  <a:lnTo>
                    <a:pt x="766" y="503"/>
                  </a:lnTo>
                  <a:lnTo>
                    <a:pt x="278" y="15"/>
                  </a:lnTo>
                  <a:cubicBezTo>
                    <a:pt x="268" y="5"/>
                    <a:pt x="256" y="1"/>
                    <a:pt x="244" y="1"/>
                  </a:cubicBezTo>
                  <a:close/>
                </a:path>
              </a:pathLst>
            </a:custGeom>
            <a:solidFill>
              <a:srgbClr val="3049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3"/>
            <p:cNvSpPr/>
            <p:nvPr/>
          </p:nvSpPr>
          <p:spPr>
            <a:xfrm>
              <a:off x="6478412" y="3552913"/>
              <a:ext cx="6539" cy="98554"/>
            </a:xfrm>
            <a:custGeom>
              <a:rect b="b" l="l" r="r" t="t"/>
              <a:pathLst>
                <a:path extrusionOk="0" h="3753" w="249">
                  <a:moveTo>
                    <a:pt x="131" y="0"/>
                  </a:moveTo>
                  <a:cubicBezTo>
                    <a:pt x="126" y="0"/>
                    <a:pt x="120" y="1"/>
                    <a:pt x="115" y="1"/>
                  </a:cubicBezTo>
                  <a:cubicBezTo>
                    <a:pt x="48" y="1"/>
                    <a:pt x="0" y="49"/>
                    <a:pt x="0" y="116"/>
                  </a:cubicBezTo>
                  <a:lnTo>
                    <a:pt x="0" y="3753"/>
                  </a:lnTo>
                  <a:lnTo>
                    <a:pt x="249" y="3753"/>
                  </a:lnTo>
                  <a:lnTo>
                    <a:pt x="249" y="126"/>
                  </a:lnTo>
                  <a:cubicBezTo>
                    <a:pt x="249" y="55"/>
                    <a:pt x="200" y="0"/>
                    <a:pt x="131"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3"/>
            <p:cNvSpPr/>
            <p:nvPr/>
          </p:nvSpPr>
          <p:spPr>
            <a:xfrm>
              <a:off x="6455277" y="3368726"/>
              <a:ext cx="52546" cy="59321"/>
            </a:xfrm>
            <a:custGeom>
              <a:rect b="b" l="l" r="r" t="t"/>
              <a:pathLst>
                <a:path extrusionOk="0" h="2259" w="2001">
                  <a:moveTo>
                    <a:pt x="747" y="0"/>
                  </a:moveTo>
                  <a:cubicBezTo>
                    <a:pt x="335" y="0"/>
                    <a:pt x="1" y="335"/>
                    <a:pt x="1" y="756"/>
                  </a:cubicBezTo>
                  <a:lnTo>
                    <a:pt x="1" y="1254"/>
                  </a:lnTo>
                  <a:cubicBezTo>
                    <a:pt x="1" y="1809"/>
                    <a:pt x="441"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3"/>
            <p:cNvSpPr/>
            <p:nvPr/>
          </p:nvSpPr>
          <p:spPr>
            <a:xfrm>
              <a:off x="6455277" y="3368726"/>
              <a:ext cx="36213" cy="59269"/>
            </a:xfrm>
            <a:custGeom>
              <a:rect b="b" l="l" r="r" t="t"/>
              <a:pathLst>
                <a:path extrusionOk="0" h="2257" w="1379">
                  <a:moveTo>
                    <a:pt x="757" y="0"/>
                  </a:moveTo>
                  <a:cubicBezTo>
                    <a:pt x="335" y="0"/>
                    <a:pt x="1" y="335"/>
                    <a:pt x="1" y="756"/>
                  </a:cubicBezTo>
                  <a:lnTo>
                    <a:pt x="1" y="1254"/>
                  </a:lnTo>
                  <a:cubicBezTo>
                    <a:pt x="1" y="1828"/>
                    <a:pt x="471" y="2257"/>
                    <a:pt x="1001" y="2257"/>
                  </a:cubicBezTo>
                  <a:cubicBezTo>
                    <a:pt x="1126" y="2257"/>
                    <a:pt x="1253" y="2233"/>
                    <a:pt x="1379" y="2182"/>
                  </a:cubicBezTo>
                  <a:cubicBezTo>
                    <a:pt x="996" y="2029"/>
                    <a:pt x="747" y="1666"/>
                    <a:pt x="747" y="1254"/>
                  </a:cubicBezTo>
                  <a:lnTo>
                    <a:pt x="747" y="756"/>
                  </a:lnTo>
                  <a:cubicBezTo>
                    <a:pt x="747" y="393"/>
                    <a:pt x="1015" y="77"/>
                    <a:pt x="1379" y="20"/>
                  </a:cubicBezTo>
                  <a:cubicBezTo>
                    <a:pt x="1331" y="10"/>
                    <a:pt x="1293"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3"/>
            <p:cNvSpPr/>
            <p:nvPr/>
          </p:nvSpPr>
          <p:spPr>
            <a:xfrm>
              <a:off x="6455277" y="3368726"/>
              <a:ext cx="52546" cy="26418"/>
            </a:xfrm>
            <a:custGeom>
              <a:rect b="b" l="l" r="r" t="t"/>
              <a:pathLst>
                <a:path extrusionOk="0" h="1006" w="2001">
                  <a:moveTo>
                    <a:pt x="747" y="0"/>
                  </a:moveTo>
                  <a:cubicBezTo>
                    <a:pt x="335" y="0"/>
                    <a:pt x="1" y="335"/>
                    <a:pt x="1" y="756"/>
                  </a:cubicBezTo>
                  <a:cubicBezTo>
                    <a:pt x="1" y="756"/>
                    <a:pt x="747" y="1005"/>
                    <a:pt x="2001" y="1005"/>
                  </a:cubicBezTo>
                  <a:lnTo>
                    <a:pt x="2001" y="756"/>
                  </a:lnTo>
                  <a:cubicBezTo>
                    <a:pt x="2001" y="335"/>
                    <a:pt x="1666" y="0"/>
                    <a:pt x="12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3"/>
            <p:cNvSpPr/>
            <p:nvPr/>
          </p:nvSpPr>
          <p:spPr>
            <a:xfrm>
              <a:off x="6455277" y="3368726"/>
              <a:ext cx="36213" cy="24159"/>
            </a:xfrm>
            <a:custGeom>
              <a:rect b="b" l="l" r="r" t="t"/>
              <a:pathLst>
                <a:path extrusionOk="0" h="920" w="1379">
                  <a:moveTo>
                    <a:pt x="757" y="0"/>
                  </a:moveTo>
                  <a:cubicBezTo>
                    <a:pt x="335" y="0"/>
                    <a:pt x="1" y="335"/>
                    <a:pt x="1" y="756"/>
                  </a:cubicBezTo>
                  <a:cubicBezTo>
                    <a:pt x="249" y="823"/>
                    <a:pt x="498" y="881"/>
                    <a:pt x="757" y="919"/>
                  </a:cubicBezTo>
                  <a:lnTo>
                    <a:pt x="747" y="756"/>
                  </a:lnTo>
                  <a:cubicBezTo>
                    <a:pt x="747" y="393"/>
                    <a:pt x="1015" y="77"/>
                    <a:pt x="1379" y="20"/>
                  </a:cubicBezTo>
                  <a:cubicBezTo>
                    <a:pt x="1331" y="10"/>
                    <a:pt x="1293"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3"/>
            <p:cNvSpPr/>
            <p:nvPr/>
          </p:nvSpPr>
          <p:spPr>
            <a:xfrm>
              <a:off x="6257985" y="3421508"/>
              <a:ext cx="26181" cy="26155"/>
            </a:xfrm>
            <a:custGeom>
              <a:rect b="b" l="l" r="r" t="t"/>
              <a:pathLst>
                <a:path extrusionOk="0" h="996" w="997">
                  <a:moveTo>
                    <a:pt x="1" y="0"/>
                  </a:moveTo>
                  <a:lnTo>
                    <a:pt x="1" y="995"/>
                  </a:lnTo>
                  <a:lnTo>
                    <a:pt x="996" y="995"/>
                  </a:lnTo>
                  <a:lnTo>
                    <a:pt x="996"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3"/>
            <p:cNvSpPr/>
            <p:nvPr/>
          </p:nvSpPr>
          <p:spPr>
            <a:xfrm>
              <a:off x="6256725" y="3421508"/>
              <a:ext cx="28676" cy="19695"/>
            </a:xfrm>
            <a:custGeom>
              <a:rect b="b" l="l" r="r" t="t"/>
              <a:pathLst>
                <a:path extrusionOk="0" h="750" w="1092">
                  <a:moveTo>
                    <a:pt x="49" y="0"/>
                  </a:moveTo>
                  <a:lnTo>
                    <a:pt x="49" y="498"/>
                  </a:lnTo>
                  <a:cubicBezTo>
                    <a:pt x="49" y="546"/>
                    <a:pt x="30" y="603"/>
                    <a:pt x="1" y="641"/>
                  </a:cubicBezTo>
                  <a:cubicBezTo>
                    <a:pt x="173" y="713"/>
                    <a:pt x="360" y="749"/>
                    <a:pt x="547" y="749"/>
                  </a:cubicBezTo>
                  <a:cubicBezTo>
                    <a:pt x="733" y="749"/>
                    <a:pt x="920" y="713"/>
                    <a:pt x="1092" y="641"/>
                  </a:cubicBezTo>
                  <a:cubicBezTo>
                    <a:pt x="1063" y="603"/>
                    <a:pt x="1044" y="546"/>
                    <a:pt x="1044" y="498"/>
                  </a:cubicBezTo>
                  <a:lnTo>
                    <a:pt x="1044"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3"/>
            <p:cNvSpPr/>
            <p:nvPr/>
          </p:nvSpPr>
          <p:spPr>
            <a:xfrm>
              <a:off x="6231594" y="3442096"/>
              <a:ext cx="78964" cy="97556"/>
            </a:xfrm>
            <a:custGeom>
              <a:rect b="b" l="l" r="r" t="t"/>
              <a:pathLst>
                <a:path extrusionOk="0" h="3715" w="3007">
                  <a:moveTo>
                    <a:pt x="738" y="1"/>
                  </a:moveTo>
                  <a:lnTo>
                    <a:pt x="279" y="231"/>
                  </a:lnTo>
                  <a:cubicBezTo>
                    <a:pt x="106" y="317"/>
                    <a:pt x="1" y="489"/>
                    <a:pt x="1" y="680"/>
                  </a:cubicBezTo>
                  <a:lnTo>
                    <a:pt x="1" y="2135"/>
                  </a:lnTo>
                  <a:cubicBezTo>
                    <a:pt x="1" y="2681"/>
                    <a:pt x="164" y="3207"/>
                    <a:pt x="460" y="3657"/>
                  </a:cubicBezTo>
                  <a:lnTo>
                    <a:pt x="499" y="3714"/>
                  </a:lnTo>
                  <a:lnTo>
                    <a:pt x="2508" y="3714"/>
                  </a:lnTo>
                  <a:lnTo>
                    <a:pt x="2537" y="3657"/>
                  </a:lnTo>
                  <a:cubicBezTo>
                    <a:pt x="2843" y="3207"/>
                    <a:pt x="3006" y="2681"/>
                    <a:pt x="3006" y="2135"/>
                  </a:cubicBezTo>
                  <a:lnTo>
                    <a:pt x="3006" y="680"/>
                  </a:lnTo>
                  <a:cubicBezTo>
                    <a:pt x="3006" y="489"/>
                    <a:pt x="2901" y="317"/>
                    <a:pt x="2729" y="231"/>
                  </a:cubicBezTo>
                  <a:lnTo>
                    <a:pt x="2269" y="1"/>
                  </a:lnTo>
                  <a:cubicBezTo>
                    <a:pt x="2102" y="203"/>
                    <a:pt x="1594" y="212"/>
                    <a:pt x="1514" y="212"/>
                  </a:cubicBezTo>
                  <a:cubicBezTo>
                    <a:pt x="1507" y="212"/>
                    <a:pt x="1504" y="211"/>
                    <a:pt x="1504" y="211"/>
                  </a:cubicBezTo>
                  <a:cubicBezTo>
                    <a:pt x="1504" y="211"/>
                    <a:pt x="1500" y="212"/>
                    <a:pt x="1493" y="212"/>
                  </a:cubicBezTo>
                  <a:cubicBezTo>
                    <a:pt x="1413" y="212"/>
                    <a:pt x="905" y="203"/>
                    <a:pt x="738" y="1"/>
                  </a:cubicBezTo>
                  <a:close/>
                </a:path>
              </a:pathLst>
            </a:custGeom>
            <a:solidFill>
              <a:srgbClr val="BCC4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a:off x="6244672" y="3539862"/>
              <a:ext cx="52809" cy="111605"/>
            </a:xfrm>
            <a:custGeom>
              <a:rect b="b" l="l" r="r" t="t"/>
              <a:pathLst>
                <a:path extrusionOk="0" h="4250" w="2011">
                  <a:moveTo>
                    <a:pt x="1" y="1"/>
                  </a:moveTo>
                  <a:lnTo>
                    <a:pt x="1" y="4250"/>
                  </a:lnTo>
                  <a:lnTo>
                    <a:pt x="2010" y="4250"/>
                  </a:lnTo>
                  <a:lnTo>
                    <a:pt x="2010" y="1"/>
                  </a:ln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a:off x="6231594" y="3452915"/>
              <a:ext cx="13104" cy="86973"/>
            </a:xfrm>
            <a:custGeom>
              <a:rect b="b" l="l" r="r" t="t"/>
              <a:pathLst>
                <a:path extrusionOk="0" h="3312" w="499">
                  <a:moveTo>
                    <a:pt x="78" y="0"/>
                  </a:moveTo>
                  <a:cubicBezTo>
                    <a:pt x="30" y="77"/>
                    <a:pt x="1" y="173"/>
                    <a:pt x="1" y="268"/>
                  </a:cubicBezTo>
                  <a:lnTo>
                    <a:pt x="1" y="1723"/>
                  </a:lnTo>
                  <a:cubicBezTo>
                    <a:pt x="1" y="2269"/>
                    <a:pt x="164" y="2795"/>
                    <a:pt x="460" y="3245"/>
                  </a:cubicBezTo>
                  <a:lnTo>
                    <a:pt x="499" y="3312"/>
                  </a:lnTo>
                  <a:lnTo>
                    <a:pt x="499" y="575"/>
                  </a:lnTo>
                  <a:cubicBezTo>
                    <a:pt x="499" y="412"/>
                    <a:pt x="432" y="268"/>
                    <a:pt x="307" y="173"/>
                  </a:cubicBezTo>
                  <a:lnTo>
                    <a:pt x="78" y="0"/>
                  </a:lnTo>
                  <a:close/>
                </a:path>
              </a:pathLst>
            </a:custGeom>
            <a:solidFill>
              <a:srgbClr val="D2D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3"/>
            <p:cNvSpPr/>
            <p:nvPr/>
          </p:nvSpPr>
          <p:spPr>
            <a:xfrm>
              <a:off x="6297454" y="3452915"/>
              <a:ext cx="13104" cy="86973"/>
            </a:xfrm>
            <a:custGeom>
              <a:rect b="b" l="l" r="r" t="t"/>
              <a:pathLst>
                <a:path extrusionOk="0" h="3312" w="499">
                  <a:moveTo>
                    <a:pt x="421" y="0"/>
                  </a:moveTo>
                  <a:lnTo>
                    <a:pt x="201" y="173"/>
                  </a:lnTo>
                  <a:cubicBezTo>
                    <a:pt x="67" y="268"/>
                    <a:pt x="0" y="412"/>
                    <a:pt x="0" y="575"/>
                  </a:cubicBezTo>
                  <a:lnTo>
                    <a:pt x="0" y="3312"/>
                  </a:lnTo>
                  <a:lnTo>
                    <a:pt x="39" y="3245"/>
                  </a:lnTo>
                  <a:cubicBezTo>
                    <a:pt x="335" y="2795"/>
                    <a:pt x="498" y="2269"/>
                    <a:pt x="498" y="1723"/>
                  </a:cubicBezTo>
                  <a:lnTo>
                    <a:pt x="498" y="268"/>
                  </a:lnTo>
                  <a:cubicBezTo>
                    <a:pt x="498" y="173"/>
                    <a:pt x="469" y="77"/>
                    <a:pt x="421" y="0"/>
                  </a:cubicBezTo>
                  <a:close/>
                </a:path>
              </a:pathLst>
            </a:custGeom>
            <a:solidFill>
              <a:srgbClr val="D2D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43"/>
            <p:cNvSpPr/>
            <p:nvPr/>
          </p:nvSpPr>
          <p:spPr>
            <a:xfrm>
              <a:off x="6250948" y="3434691"/>
              <a:ext cx="40257" cy="105198"/>
            </a:xfrm>
            <a:custGeom>
              <a:rect b="b" l="l" r="r" t="t"/>
              <a:pathLst>
                <a:path extrusionOk="0" h="4006" w="1533">
                  <a:moveTo>
                    <a:pt x="245" y="1"/>
                  </a:moveTo>
                  <a:cubicBezTo>
                    <a:pt x="233" y="1"/>
                    <a:pt x="221" y="5"/>
                    <a:pt x="211" y="15"/>
                  </a:cubicBezTo>
                  <a:lnTo>
                    <a:pt x="1" y="283"/>
                  </a:lnTo>
                  <a:lnTo>
                    <a:pt x="336" y="704"/>
                  </a:lnTo>
                  <a:cubicBezTo>
                    <a:pt x="358" y="732"/>
                    <a:pt x="393" y="747"/>
                    <a:pt x="428" y="747"/>
                  </a:cubicBezTo>
                  <a:cubicBezTo>
                    <a:pt x="454" y="747"/>
                    <a:pt x="479" y="739"/>
                    <a:pt x="499" y="723"/>
                  </a:cubicBezTo>
                  <a:lnTo>
                    <a:pt x="642" y="599"/>
                  </a:lnTo>
                  <a:lnTo>
                    <a:pt x="642" y="4006"/>
                  </a:lnTo>
                  <a:lnTo>
                    <a:pt x="891" y="4006"/>
                  </a:lnTo>
                  <a:lnTo>
                    <a:pt x="891" y="599"/>
                  </a:lnTo>
                  <a:lnTo>
                    <a:pt x="1044" y="723"/>
                  </a:lnTo>
                  <a:cubicBezTo>
                    <a:pt x="1064" y="739"/>
                    <a:pt x="1087" y="747"/>
                    <a:pt x="1110" y="747"/>
                  </a:cubicBezTo>
                  <a:cubicBezTo>
                    <a:pt x="1143" y="747"/>
                    <a:pt x="1175" y="732"/>
                    <a:pt x="1197" y="704"/>
                  </a:cubicBezTo>
                  <a:lnTo>
                    <a:pt x="1532" y="283"/>
                  </a:lnTo>
                  <a:lnTo>
                    <a:pt x="1322" y="15"/>
                  </a:lnTo>
                  <a:cubicBezTo>
                    <a:pt x="1312" y="5"/>
                    <a:pt x="1300" y="1"/>
                    <a:pt x="1288" y="1"/>
                  </a:cubicBezTo>
                  <a:cubicBezTo>
                    <a:pt x="1276" y="1"/>
                    <a:pt x="1264" y="5"/>
                    <a:pt x="1255" y="15"/>
                  </a:cubicBezTo>
                  <a:lnTo>
                    <a:pt x="767" y="503"/>
                  </a:lnTo>
                  <a:lnTo>
                    <a:pt x="278" y="15"/>
                  </a:lnTo>
                  <a:cubicBezTo>
                    <a:pt x="269" y="5"/>
                    <a:pt x="257" y="1"/>
                    <a:pt x="245" y="1"/>
                  </a:cubicBezTo>
                  <a:close/>
                </a:path>
              </a:pathLst>
            </a:custGeom>
            <a:solidFill>
              <a:srgbClr val="D2DB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43"/>
            <p:cNvSpPr/>
            <p:nvPr/>
          </p:nvSpPr>
          <p:spPr>
            <a:xfrm>
              <a:off x="6268043" y="3552913"/>
              <a:ext cx="6565" cy="98554"/>
            </a:xfrm>
            <a:custGeom>
              <a:rect b="b" l="l" r="r" t="t"/>
              <a:pathLst>
                <a:path extrusionOk="0" h="3753" w="250">
                  <a:moveTo>
                    <a:pt x="132" y="0"/>
                  </a:moveTo>
                  <a:cubicBezTo>
                    <a:pt x="127" y="0"/>
                    <a:pt x="121" y="1"/>
                    <a:pt x="116" y="1"/>
                  </a:cubicBezTo>
                  <a:cubicBezTo>
                    <a:pt x="49" y="1"/>
                    <a:pt x="1" y="49"/>
                    <a:pt x="1" y="116"/>
                  </a:cubicBezTo>
                  <a:lnTo>
                    <a:pt x="1" y="3753"/>
                  </a:lnTo>
                  <a:lnTo>
                    <a:pt x="249" y="3753"/>
                  </a:lnTo>
                  <a:lnTo>
                    <a:pt x="249" y="126"/>
                  </a:lnTo>
                  <a:cubicBezTo>
                    <a:pt x="249" y="55"/>
                    <a:pt x="200" y="0"/>
                    <a:pt x="132"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a:off x="6244672" y="3368726"/>
              <a:ext cx="52809" cy="59321"/>
            </a:xfrm>
            <a:custGeom>
              <a:rect b="b" l="l" r="r" t="t"/>
              <a:pathLst>
                <a:path extrusionOk="0" h="2259" w="2011">
                  <a:moveTo>
                    <a:pt x="757" y="0"/>
                  </a:moveTo>
                  <a:cubicBezTo>
                    <a:pt x="345" y="0"/>
                    <a:pt x="1" y="335"/>
                    <a:pt x="1" y="756"/>
                  </a:cubicBezTo>
                  <a:lnTo>
                    <a:pt x="1" y="1254"/>
                  </a:lnTo>
                  <a:cubicBezTo>
                    <a:pt x="1" y="1809"/>
                    <a:pt x="450" y="2259"/>
                    <a:pt x="1006" y="2259"/>
                  </a:cubicBezTo>
                  <a:cubicBezTo>
                    <a:pt x="1561" y="2259"/>
                    <a:pt x="2010" y="1809"/>
                    <a:pt x="2010" y="1254"/>
                  </a:cubicBezTo>
                  <a:lnTo>
                    <a:pt x="2010" y="756"/>
                  </a:lnTo>
                  <a:cubicBezTo>
                    <a:pt x="2010" y="335"/>
                    <a:pt x="1675"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6244934" y="3368726"/>
              <a:ext cx="36213" cy="59269"/>
            </a:xfrm>
            <a:custGeom>
              <a:rect b="b" l="l" r="r" t="t"/>
              <a:pathLst>
                <a:path extrusionOk="0" h="2257" w="1379">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6"/>
                    <a:pt x="747" y="1254"/>
                  </a:cubicBezTo>
                  <a:lnTo>
                    <a:pt x="747" y="756"/>
                  </a:lnTo>
                  <a:cubicBezTo>
                    <a:pt x="747" y="393"/>
                    <a:pt x="1015" y="77"/>
                    <a:pt x="1369" y="20"/>
                  </a:cubicBezTo>
                  <a:cubicBezTo>
                    <a:pt x="1330" y="10"/>
                    <a:pt x="129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6244672" y="3368726"/>
              <a:ext cx="52809" cy="26418"/>
            </a:xfrm>
            <a:custGeom>
              <a:rect b="b" l="l" r="r" t="t"/>
              <a:pathLst>
                <a:path extrusionOk="0" h="1006" w="2011">
                  <a:moveTo>
                    <a:pt x="757" y="0"/>
                  </a:moveTo>
                  <a:cubicBezTo>
                    <a:pt x="336" y="0"/>
                    <a:pt x="1" y="335"/>
                    <a:pt x="1" y="756"/>
                  </a:cubicBezTo>
                  <a:cubicBezTo>
                    <a:pt x="1" y="756"/>
                    <a:pt x="757" y="1005"/>
                    <a:pt x="2010" y="1005"/>
                  </a:cubicBezTo>
                  <a:lnTo>
                    <a:pt x="2010" y="756"/>
                  </a:lnTo>
                  <a:cubicBezTo>
                    <a:pt x="2010"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a:off x="6244934" y="3368726"/>
              <a:ext cx="35950" cy="24159"/>
            </a:xfrm>
            <a:custGeom>
              <a:rect b="b" l="l" r="r" t="t"/>
              <a:pathLst>
                <a:path extrusionOk="0" h="920" w="1369">
                  <a:moveTo>
                    <a:pt x="747" y="0"/>
                  </a:moveTo>
                  <a:cubicBezTo>
                    <a:pt x="335" y="0"/>
                    <a:pt x="0" y="335"/>
                    <a:pt x="0" y="756"/>
                  </a:cubicBezTo>
                  <a:cubicBezTo>
                    <a:pt x="249" y="823"/>
                    <a:pt x="498" y="881"/>
                    <a:pt x="747" y="919"/>
                  </a:cubicBezTo>
                  <a:lnTo>
                    <a:pt x="747" y="756"/>
                  </a:lnTo>
                  <a:cubicBezTo>
                    <a:pt x="747" y="393"/>
                    <a:pt x="1015" y="77"/>
                    <a:pt x="1369" y="20"/>
                  </a:cubicBezTo>
                  <a:cubicBezTo>
                    <a:pt x="1330" y="10"/>
                    <a:pt x="129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a:off x="6205229" y="3533087"/>
              <a:ext cx="26391" cy="26418"/>
            </a:xfrm>
            <a:custGeom>
              <a:rect b="b" l="l" r="r" t="t"/>
              <a:pathLst>
                <a:path extrusionOk="0" h="1006" w="1005">
                  <a:moveTo>
                    <a:pt x="0" y="0"/>
                  </a:moveTo>
                  <a:lnTo>
                    <a:pt x="0" y="1005"/>
                  </a:lnTo>
                  <a:lnTo>
                    <a:pt x="1005" y="100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3"/>
            <p:cNvSpPr/>
            <p:nvPr/>
          </p:nvSpPr>
          <p:spPr>
            <a:xfrm>
              <a:off x="6203969" y="3533087"/>
              <a:ext cx="28912" cy="19931"/>
            </a:xfrm>
            <a:custGeom>
              <a:rect b="b" l="l" r="r" t="t"/>
              <a:pathLst>
                <a:path extrusionOk="0" h="759" w="1101">
                  <a:moveTo>
                    <a:pt x="48" y="0"/>
                  </a:moveTo>
                  <a:lnTo>
                    <a:pt x="48" y="508"/>
                  </a:lnTo>
                  <a:cubicBezTo>
                    <a:pt x="48" y="555"/>
                    <a:pt x="39" y="603"/>
                    <a:pt x="0" y="651"/>
                  </a:cubicBezTo>
                  <a:cubicBezTo>
                    <a:pt x="177"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3"/>
            <p:cNvSpPr/>
            <p:nvPr/>
          </p:nvSpPr>
          <p:spPr>
            <a:xfrm>
              <a:off x="6179074" y="3553938"/>
              <a:ext cx="78938" cy="97530"/>
            </a:xfrm>
            <a:custGeom>
              <a:rect b="b" l="l" r="r" t="t"/>
              <a:pathLst>
                <a:path extrusionOk="0" h="3714" w="3006">
                  <a:moveTo>
                    <a:pt x="728" y="1"/>
                  </a:moveTo>
                  <a:lnTo>
                    <a:pt x="278" y="230"/>
                  </a:lnTo>
                  <a:cubicBezTo>
                    <a:pt x="106" y="317"/>
                    <a:pt x="1" y="489"/>
                    <a:pt x="1" y="680"/>
                  </a:cubicBezTo>
                  <a:lnTo>
                    <a:pt x="1" y="2135"/>
                  </a:lnTo>
                  <a:cubicBezTo>
                    <a:pt x="1" y="2671"/>
                    <a:pt x="154" y="3207"/>
                    <a:pt x="460" y="3657"/>
                  </a:cubicBezTo>
                  <a:lnTo>
                    <a:pt x="498" y="3714"/>
                  </a:lnTo>
                  <a:lnTo>
                    <a:pt x="2499" y="3714"/>
                  </a:lnTo>
                  <a:lnTo>
                    <a:pt x="2537" y="3657"/>
                  </a:lnTo>
                  <a:cubicBezTo>
                    <a:pt x="2843" y="3207"/>
                    <a:pt x="3006" y="2671"/>
                    <a:pt x="3006" y="2135"/>
                  </a:cubicBezTo>
                  <a:lnTo>
                    <a:pt x="3006" y="680"/>
                  </a:lnTo>
                  <a:cubicBezTo>
                    <a:pt x="3006" y="489"/>
                    <a:pt x="2891" y="317"/>
                    <a:pt x="2728" y="230"/>
                  </a:cubicBezTo>
                  <a:lnTo>
                    <a:pt x="2269" y="1"/>
                  </a:lnTo>
                  <a:cubicBezTo>
                    <a:pt x="2102" y="203"/>
                    <a:pt x="1594" y="211"/>
                    <a:pt x="1514" y="211"/>
                  </a:cubicBezTo>
                  <a:cubicBezTo>
                    <a:pt x="1507" y="211"/>
                    <a:pt x="1503" y="211"/>
                    <a:pt x="1503" y="211"/>
                  </a:cubicBezTo>
                  <a:cubicBezTo>
                    <a:pt x="1503" y="211"/>
                    <a:pt x="1500" y="211"/>
                    <a:pt x="1493" y="211"/>
                  </a:cubicBezTo>
                  <a:cubicBezTo>
                    <a:pt x="1412" y="211"/>
                    <a:pt x="904" y="203"/>
                    <a:pt x="728" y="1"/>
                  </a:cubicBezTo>
                  <a:close/>
                </a:path>
              </a:pathLst>
            </a:custGeom>
            <a:solidFill>
              <a:srgbClr val="8192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3"/>
            <p:cNvSpPr/>
            <p:nvPr/>
          </p:nvSpPr>
          <p:spPr>
            <a:xfrm>
              <a:off x="6192152" y="3651441"/>
              <a:ext cx="52546" cy="46034"/>
            </a:xfrm>
            <a:custGeom>
              <a:rect b="b" l="l" r="r" t="t"/>
              <a:pathLst>
                <a:path extrusionOk="0" h="1753" w="2001">
                  <a:moveTo>
                    <a:pt x="0" y="1"/>
                  </a:moveTo>
                  <a:lnTo>
                    <a:pt x="0" y="1503"/>
                  </a:lnTo>
                  <a:cubicBezTo>
                    <a:pt x="0" y="1647"/>
                    <a:pt x="115" y="1752"/>
                    <a:pt x="249" y="1752"/>
                  </a:cubicBezTo>
                  <a:lnTo>
                    <a:pt x="1752" y="1752"/>
                  </a:lnTo>
                  <a:cubicBezTo>
                    <a:pt x="1895" y="1752"/>
                    <a:pt x="2001" y="1647"/>
                    <a:pt x="2001" y="1503"/>
                  </a:cubicBezTo>
                  <a:lnTo>
                    <a:pt x="200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3"/>
            <p:cNvSpPr/>
            <p:nvPr/>
          </p:nvSpPr>
          <p:spPr>
            <a:xfrm>
              <a:off x="6179074" y="3564757"/>
              <a:ext cx="13104" cy="86711"/>
            </a:xfrm>
            <a:custGeom>
              <a:rect b="b" l="l" r="r" t="t"/>
              <a:pathLst>
                <a:path extrusionOk="0" h="3302" w="499">
                  <a:moveTo>
                    <a:pt x="77" y="0"/>
                  </a:moveTo>
                  <a:cubicBezTo>
                    <a:pt x="20" y="77"/>
                    <a:pt x="1" y="163"/>
                    <a:pt x="1" y="259"/>
                  </a:cubicBezTo>
                  <a:lnTo>
                    <a:pt x="1" y="1713"/>
                  </a:lnTo>
                  <a:cubicBezTo>
                    <a:pt x="1" y="2259"/>
                    <a:pt x="154" y="2795"/>
                    <a:pt x="460" y="3245"/>
                  </a:cubicBezTo>
                  <a:lnTo>
                    <a:pt x="498" y="3302"/>
                  </a:lnTo>
                  <a:lnTo>
                    <a:pt x="498" y="565"/>
                  </a:lnTo>
                  <a:cubicBezTo>
                    <a:pt x="498" y="412"/>
                    <a:pt x="422" y="259"/>
                    <a:pt x="297" y="163"/>
                  </a:cubicBezTo>
                  <a:lnTo>
                    <a:pt x="77" y="0"/>
                  </a:ln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3"/>
            <p:cNvSpPr/>
            <p:nvPr/>
          </p:nvSpPr>
          <p:spPr>
            <a:xfrm>
              <a:off x="6244672" y="3564757"/>
              <a:ext cx="13340" cy="86711"/>
            </a:xfrm>
            <a:custGeom>
              <a:rect b="b" l="l" r="r" t="t"/>
              <a:pathLst>
                <a:path extrusionOk="0" h="3302" w="508">
                  <a:moveTo>
                    <a:pt x="431" y="0"/>
                  </a:moveTo>
                  <a:lnTo>
                    <a:pt x="202" y="163"/>
                  </a:lnTo>
                  <a:cubicBezTo>
                    <a:pt x="77" y="259"/>
                    <a:pt x="1" y="412"/>
                    <a:pt x="1" y="565"/>
                  </a:cubicBezTo>
                  <a:lnTo>
                    <a:pt x="1" y="3302"/>
                  </a:lnTo>
                  <a:lnTo>
                    <a:pt x="39" y="3245"/>
                  </a:lnTo>
                  <a:cubicBezTo>
                    <a:pt x="345" y="2795"/>
                    <a:pt x="508" y="2259"/>
                    <a:pt x="508" y="1713"/>
                  </a:cubicBezTo>
                  <a:lnTo>
                    <a:pt x="508" y="259"/>
                  </a:lnTo>
                  <a:cubicBezTo>
                    <a:pt x="508" y="163"/>
                    <a:pt x="479" y="77"/>
                    <a:pt x="431" y="0"/>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3"/>
            <p:cNvSpPr/>
            <p:nvPr/>
          </p:nvSpPr>
          <p:spPr>
            <a:xfrm>
              <a:off x="6198191" y="3546270"/>
              <a:ext cx="40467" cy="105198"/>
            </a:xfrm>
            <a:custGeom>
              <a:rect b="b" l="l" r="r" t="t"/>
              <a:pathLst>
                <a:path extrusionOk="0" h="4006" w="1541">
                  <a:moveTo>
                    <a:pt x="250" y="1"/>
                  </a:moveTo>
                  <a:cubicBezTo>
                    <a:pt x="237" y="1"/>
                    <a:pt x="225" y="6"/>
                    <a:pt x="220" y="15"/>
                  </a:cubicBezTo>
                  <a:lnTo>
                    <a:pt x="0" y="293"/>
                  </a:lnTo>
                  <a:lnTo>
                    <a:pt x="345" y="714"/>
                  </a:lnTo>
                  <a:cubicBezTo>
                    <a:pt x="365" y="739"/>
                    <a:pt x="393" y="751"/>
                    <a:pt x="422" y="751"/>
                  </a:cubicBezTo>
                  <a:cubicBezTo>
                    <a:pt x="448" y="751"/>
                    <a:pt x="475" y="741"/>
                    <a:pt x="498" y="723"/>
                  </a:cubicBezTo>
                  <a:lnTo>
                    <a:pt x="651" y="609"/>
                  </a:lnTo>
                  <a:lnTo>
                    <a:pt x="651" y="4006"/>
                  </a:lnTo>
                  <a:lnTo>
                    <a:pt x="900" y="4006"/>
                  </a:lnTo>
                  <a:lnTo>
                    <a:pt x="900" y="609"/>
                  </a:lnTo>
                  <a:lnTo>
                    <a:pt x="1043" y="723"/>
                  </a:lnTo>
                  <a:cubicBezTo>
                    <a:pt x="1065" y="745"/>
                    <a:pt x="1090" y="755"/>
                    <a:pt x="1116" y="755"/>
                  </a:cubicBezTo>
                  <a:cubicBezTo>
                    <a:pt x="1148" y="755"/>
                    <a:pt x="1180" y="740"/>
                    <a:pt x="1206" y="714"/>
                  </a:cubicBezTo>
                  <a:lnTo>
                    <a:pt x="1541" y="293"/>
                  </a:lnTo>
                  <a:lnTo>
                    <a:pt x="1330" y="25"/>
                  </a:lnTo>
                  <a:cubicBezTo>
                    <a:pt x="1321" y="15"/>
                    <a:pt x="1309" y="10"/>
                    <a:pt x="1297" y="10"/>
                  </a:cubicBezTo>
                  <a:cubicBezTo>
                    <a:pt x="1285" y="10"/>
                    <a:pt x="1273" y="15"/>
                    <a:pt x="1263" y="25"/>
                  </a:cubicBezTo>
                  <a:lnTo>
                    <a:pt x="775" y="503"/>
                  </a:lnTo>
                  <a:lnTo>
                    <a:pt x="287" y="15"/>
                  </a:lnTo>
                  <a:cubicBezTo>
                    <a:pt x="278" y="6"/>
                    <a:pt x="263" y="1"/>
                    <a:pt x="250" y="1"/>
                  </a:cubicBezTo>
                  <a:close/>
                </a:path>
              </a:pathLst>
            </a:custGeom>
            <a:solidFill>
              <a:srgbClr val="6E82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3"/>
            <p:cNvSpPr/>
            <p:nvPr/>
          </p:nvSpPr>
          <p:spPr>
            <a:xfrm>
              <a:off x="6215260" y="3664755"/>
              <a:ext cx="6565" cy="32720"/>
            </a:xfrm>
            <a:custGeom>
              <a:rect b="b" l="l" r="r" t="t"/>
              <a:pathLst>
                <a:path extrusionOk="0" h="1246" w="250">
                  <a:moveTo>
                    <a:pt x="140" y="0"/>
                  </a:moveTo>
                  <a:cubicBezTo>
                    <a:pt x="135" y="0"/>
                    <a:pt x="130" y="0"/>
                    <a:pt x="125" y="1"/>
                  </a:cubicBezTo>
                  <a:cubicBezTo>
                    <a:pt x="58" y="1"/>
                    <a:pt x="1" y="49"/>
                    <a:pt x="1" y="116"/>
                  </a:cubicBezTo>
                  <a:lnTo>
                    <a:pt x="1" y="1245"/>
                  </a:lnTo>
                  <a:lnTo>
                    <a:pt x="250" y="1245"/>
                  </a:lnTo>
                  <a:lnTo>
                    <a:pt x="250" y="116"/>
                  </a:lnTo>
                  <a:cubicBezTo>
                    <a:pt x="250" y="54"/>
                    <a:pt x="200" y="0"/>
                    <a:pt x="140"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3"/>
            <p:cNvSpPr/>
            <p:nvPr/>
          </p:nvSpPr>
          <p:spPr>
            <a:xfrm>
              <a:off x="6192152" y="3480567"/>
              <a:ext cx="52546" cy="59321"/>
            </a:xfrm>
            <a:custGeom>
              <a:rect b="b" l="l" r="r" t="t"/>
              <a:pathLst>
                <a:path extrusionOk="0" h="2259" w="2001">
                  <a:moveTo>
                    <a:pt x="747" y="0"/>
                  </a:moveTo>
                  <a:cubicBezTo>
                    <a:pt x="335" y="0"/>
                    <a:pt x="0" y="335"/>
                    <a:pt x="0" y="756"/>
                  </a:cubicBezTo>
                  <a:lnTo>
                    <a:pt x="0" y="1254"/>
                  </a:lnTo>
                  <a:cubicBezTo>
                    <a:pt x="0" y="1809"/>
                    <a:pt x="450" y="2259"/>
                    <a:pt x="1005"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3"/>
            <p:cNvSpPr/>
            <p:nvPr/>
          </p:nvSpPr>
          <p:spPr>
            <a:xfrm>
              <a:off x="6192204" y="3480567"/>
              <a:ext cx="36160" cy="59269"/>
            </a:xfrm>
            <a:custGeom>
              <a:rect b="b" l="l" r="r" t="t"/>
              <a:pathLst>
                <a:path extrusionOk="0" h="2257" w="1377">
                  <a:moveTo>
                    <a:pt x="754" y="0"/>
                  </a:moveTo>
                  <a:cubicBezTo>
                    <a:pt x="343" y="0"/>
                    <a:pt x="8" y="335"/>
                    <a:pt x="8" y="756"/>
                  </a:cubicBezTo>
                  <a:lnTo>
                    <a:pt x="8" y="1254"/>
                  </a:lnTo>
                  <a:cubicBezTo>
                    <a:pt x="0" y="1828"/>
                    <a:pt x="476" y="2257"/>
                    <a:pt x="1003" y="2257"/>
                  </a:cubicBezTo>
                  <a:cubicBezTo>
                    <a:pt x="1126" y="2257"/>
                    <a:pt x="1253" y="2233"/>
                    <a:pt x="1377" y="2182"/>
                  </a:cubicBezTo>
                  <a:cubicBezTo>
                    <a:pt x="1003" y="2029"/>
                    <a:pt x="754" y="1665"/>
                    <a:pt x="754" y="1254"/>
                  </a:cubicBezTo>
                  <a:lnTo>
                    <a:pt x="754" y="756"/>
                  </a:lnTo>
                  <a:cubicBezTo>
                    <a:pt x="754" y="383"/>
                    <a:pt x="1013" y="77"/>
                    <a:pt x="1377" y="10"/>
                  </a:cubicBezTo>
                  <a:cubicBezTo>
                    <a:pt x="1338" y="10"/>
                    <a:pt x="1300" y="0"/>
                    <a:pt x="1252"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3"/>
            <p:cNvSpPr/>
            <p:nvPr/>
          </p:nvSpPr>
          <p:spPr>
            <a:xfrm>
              <a:off x="6192152" y="3480567"/>
              <a:ext cx="52546" cy="26418"/>
            </a:xfrm>
            <a:custGeom>
              <a:rect b="b" l="l" r="r" t="t"/>
              <a:pathLst>
                <a:path extrusionOk="0" h="1006" w="2001">
                  <a:moveTo>
                    <a:pt x="747" y="0"/>
                  </a:moveTo>
                  <a:cubicBezTo>
                    <a:pt x="335" y="0"/>
                    <a:pt x="0" y="335"/>
                    <a:pt x="0" y="756"/>
                  </a:cubicBezTo>
                  <a:cubicBezTo>
                    <a:pt x="0" y="756"/>
                    <a:pt x="756" y="1005"/>
                    <a:pt x="2001" y="1005"/>
                  </a:cubicBezTo>
                  <a:lnTo>
                    <a:pt x="2001" y="756"/>
                  </a:lnTo>
                  <a:cubicBezTo>
                    <a:pt x="200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3"/>
            <p:cNvSpPr/>
            <p:nvPr/>
          </p:nvSpPr>
          <p:spPr>
            <a:xfrm>
              <a:off x="6192414" y="3480567"/>
              <a:ext cx="35950" cy="23897"/>
            </a:xfrm>
            <a:custGeom>
              <a:rect b="b" l="l" r="r" t="t"/>
              <a:pathLst>
                <a:path extrusionOk="0" h="910" w="1369">
                  <a:moveTo>
                    <a:pt x="746" y="0"/>
                  </a:moveTo>
                  <a:cubicBezTo>
                    <a:pt x="335" y="0"/>
                    <a:pt x="0" y="335"/>
                    <a:pt x="0" y="756"/>
                  </a:cubicBezTo>
                  <a:cubicBezTo>
                    <a:pt x="239" y="823"/>
                    <a:pt x="488" y="881"/>
                    <a:pt x="746" y="909"/>
                  </a:cubicBezTo>
                  <a:lnTo>
                    <a:pt x="746" y="756"/>
                  </a:lnTo>
                  <a:cubicBezTo>
                    <a:pt x="746" y="383"/>
                    <a:pt x="1005" y="77"/>
                    <a:pt x="1369" y="10"/>
                  </a:cubicBezTo>
                  <a:cubicBezTo>
                    <a:pt x="1330" y="10"/>
                    <a:pt x="1292" y="0"/>
                    <a:pt x="124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3"/>
            <p:cNvSpPr/>
            <p:nvPr/>
          </p:nvSpPr>
          <p:spPr>
            <a:xfrm>
              <a:off x="6310532" y="3533087"/>
              <a:ext cx="26391" cy="26418"/>
            </a:xfrm>
            <a:custGeom>
              <a:rect b="b" l="l" r="r" t="t"/>
              <a:pathLst>
                <a:path extrusionOk="0" h="1006" w="1005">
                  <a:moveTo>
                    <a:pt x="0" y="0"/>
                  </a:moveTo>
                  <a:lnTo>
                    <a:pt x="0" y="1005"/>
                  </a:lnTo>
                  <a:lnTo>
                    <a:pt x="1005" y="100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3"/>
            <p:cNvSpPr/>
            <p:nvPr/>
          </p:nvSpPr>
          <p:spPr>
            <a:xfrm>
              <a:off x="6309271" y="3533087"/>
              <a:ext cx="28912" cy="19931"/>
            </a:xfrm>
            <a:custGeom>
              <a:rect b="b" l="l" r="r" t="t"/>
              <a:pathLst>
                <a:path extrusionOk="0" h="759" w="1101">
                  <a:moveTo>
                    <a:pt x="48" y="0"/>
                  </a:moveTo>
                  <a:lnTo>
                    <a:pt x="48" y="508"/>
                  </a:lnTo>
                  <a:cubicBezTo>
                    <a:pt x="48" y="555"/>
                    <a:pt x="29" y="603"/>
                    <a:pt x="0" y="651"/>
                  </a:cubicBezTo>
                  <a:cubicBezTo>
                    <a:pt x="177" y="723"/>
                    <a:pt x="364" y="759"/>
                    <a:pt x="550"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3"/>
            <p:cNvSpPr/>
            <p:nvPr/>
          </p:nvSpPr>
          <p:spPr>
            <a:xfrm>
              <a:off x="6284140" y="3553938"/>
              <a:ext cx="78938" cy="97530"/>
            </a:xfrm>
            <a:custGeom>
              <a:rect b="b" l="l" r="r" t="t"/>
              <a:pathLst>
                <a:path extrusionOk="0" h="3714" w="3006">
                  <a:moveTo>
                    <a:pt x="737" y="1"/>
                  </a:moveTo>
                  <a:lnTo>
                    <a:pt x="278" y="230"/>
                  </a:lnTo>
                  <a:cubicBezTo>
                    <a:pt x="105" y="317"/>
                    <a:pt x="0" y="489"/>
                    <a:pt x="0" y="680"/>
                  </a:cubicBezTo>
                  <a:lnTo>
                    <a:pt x="0" y="2135"/>
                  </a:lnTo>
                  <a:cubicBezTo>
                    <a:pt x="0" y="2671"/>
                    <a:pt x="163" y="3207"/>
                    <a:pt x="469" y="3657"/>
                  </a:cubicBezTo>
                  <a:lnTo>
                    <a:pt x="507" y="3714"/>
                  </a:lnTo>
                  <a:lnTo>
                    <a:pt x="2508" y="3714"/>
                  </a:lnTo>
                  <a:lnTo>
                    <a:pt x="2546" y="3657"/>
                  </a:lnTo>
                  <a:cubicBezTo>
                    <a:pt x="2843" y="3207"/>
                    <a:pt x="3005" y="2671"/>
                    <a:pt x="3005" y="2135"/>
                  </a:cubicBezTo>
                  <a:lnTo>
                    <a:pt x="3005" y="680"/>
                  </a:lnTo>
                  <a:cubicBezTo>
                    <a:pt x="3005" y="489"/>
                    <a:pt x="2900" y="317"/>
                    <a:pt x="2728" y="230"/>
                  </a:cubicBezTo>
                  <a:lnTo>
                    <a:pt x="2278" y="1"/>
                  </a:lnTo>
                  <a:cubicBezTo>
                    <a:pt x="2102" y="203"/>
                    <a:pt x="1594"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43"/>
            <p:cNvSpPr/>
            <p:nvPr/>
          </p:nvSpPr>
          <p:spPr>
            <a:xfrm>
              <a:off x="6297454" y="3480567"/>
              <a:ext cx="52546" cy="59321"/>
            </a:xfrm>
            <a:custGeom>
              <a:rect b="b" l="l" r="r" t="t"/>
              <a:pathLst>
                <a:path extrusionOk="0" h="2259" w="2001">
                  <a:moveTo>
                    <a:pt x="747" y="0"/>
                  </a:moveTo>
                  <a:cubicBezTo>
                    <a:pt x="335" y="0"/>
                    <a:pt x="0" y="335"/>
                    <a:pt x="0" y="756"/>
                  </a:cubicBezTo>
                  <a:lnTo>
                    <a:pt x="0" y="1254"/>
                  </a:lnTo>
                  <a:cubicBezTo>
                    <a:pt x="0" y="1809"/>
                    <a:pt x="450" y="2259"/>
                    <a:pt x="99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43"/>
            <p:cNvSpPr/>
            <p:nvPr/>
          </p:nvSpPr>
          <p:spPr>
            <a:xfrm>
              <a:off x="6297454" y="3480567"/>
              <a:ext cx="36213" cy="59269"/>
            </a:xfrm>
            <a:custGeom>
              <a:rect b="b" l="l" r="r" t="t"/>
              <a:pathLst>
                <a:path extrusionOk="0" h="2257" w="1379">
                  <a:moveTo>
                    <a:pt x="756" y="0"/>
                  </a:moveTo>
                  <a:cubicBezTo>
                    <a:pt x="335" y="0"/>
                    <a:pt x="0" y="335"/>
                    <a:pt x="0" y="756"/>
                  </a:cubicBezTo>
                  <a:lnTo>
                    <a:pt x="0" y="1254"/>
                  </a:lnTo>
                  <a:cubicBezTo>
                    <a:pt x="0" y="1828"/>
                    <a:pt x="471" y="2257"/>
                    <a:pt x="1001" y="2257"/>
                  </a:cubicBezTo>
                  <a:cubicBezTo>
                    <a:pt x="1125" y="2257"/>
                    <a:pt x="1253" y="2233"/>
                    <a:pt x="1379" y="2182"/>
                  </a:cubicBezTo>
                  <a:cubicBezTo>
                    <a:pt x="996" y="2029"/>
                    <a:pt x="747" y="1665"/>
                    <a:pt x="747" y="1254"/>
                  </a:cubicBezTo>
                  <a:lnTo>
                    <a:pt x="747" y="756"/>
                  </a:lnTo>
                  <a:cubicBezTo>
                    <a:pt x="747" y="383"/>
                    <a:pt x="1015" y="77"/>
                    <a:pt x="1379" y="10"/>
                  </a:cubicBezTo>
                  <a:cubicBezTo>
                    <a:pt x="1331" y="10"/>
                    <a:pt x="129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6297454" y="3651441"/>
              <a:ext cx="52546" cy="46034"/>
            </a:xfrm>
            <a:custGeom>
              <a:rect b="b" l="l" r="r" t="t"/>
              <a:pathLst>
                <a:path extrusionOk="0" h="1753" w="2001">
                  <a:moveTo>
                    <a:pt x="0" y="1"/>
                  </a:moveTo>
                  <a:lnTo>
                    <a:pt x="0" y="1503"/>
                  </a:lnTo>
                  <a:cubicBezTo>
                    <a:pt x="0" y="1647"/>
                    <a:pt x="106" y="1752"/>
                    <a:pt x="249" y="1752"/>
                  </a:cubicBezTo>
                  <a:lnTo>
                    <a:pt x="1752" y="1752"/>
                  </a:lnTo>
                  <a:cubicBezTo>
                    <a:pt x="1886" y="1752"/>
                    <a:pt x="2001" y="1647"/>
                    <a:pt x="2001" y="1503"/>
                  </a:cubicBezTo>
                  <a:lnTo>
                    <a:pt x="2001" y="1"/>
                  </a:ln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3"/>
            <p:cNvSpPr/>
            <p:nvPr/>
          </p:nvSpPr>
          <p:spPr>
            <a:xfrm>
              <a:off x="6284140" y="3564757"/>
              <a:ext cx="13340" cy="86711"/>
            </a:xfrm>
            <a:custGeom>
              <a:rect b="b" l="l" r="r" t="t"/>
              <a:pathLst>
                <a:path extrusionOk="0" h="3302" w="508">
                  <a:moveTo>
                    <a:pt x="77" y="0"/>
                  </a:moveTo>
                  <a:cubicBezTo>
                    <a:pt x="29" y="77"/>
                    <a:pt x="0" y="163"/>
                    <a:pt x="0" y="259"/>
                  </a:cubicBezTo>
                  <a:lnTo>
                    <a:pt x="0" y="1713"/>
                  </a:lnTo>
                  <a:cubicBezTo>
                    <a:pt x="0" y="2259"/>
                    <a:pt x="163" y="2795"/>
                    <a:pt x="469" y="3245"/>
                  </a:cubicBezTo>
                  <a:lnTo>
                    <a:pt x="507" y="3302"/>
                  </a:lnTo>
                  <a:lnTo>
                    <a:pt x="507" y="565"/>
                  </a:lnTo>
                  <a:cubicBezTo>
                    <a:pt x="507" y="412"/>
                    <a:pt x="431" y="259"/>
                    <a:pt x="306" y="163"/>
                  </a:cubicBezTo>
                  <a:lnTo>
                    <a:pt x="77" y="0"/>
                  </a:ln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6349974" y="3564757"/>
              <a:ext cx="13104" cy="86711"/>
            </a:xfrm>
            <a:custGeom>
              <a:rect b="b" l="l" r="r" t="t"/>
              <a:pathLst>
                <a:path extrusionOk="0" h="3302" w="499">
                  <a:moveTo>
                    <a:pt x="422" y="0"/>
                  </a:moveTo>
                  <a:lnTo>
                    <a:pt x="202" y="163"/>
                  </a:lnTo>
                  <a:cubicBezTo>
                    <a:pt x="77" y="259"/>
                    <a:pt x="1" y="412"/>
                    <a:pt x="1" y="565"/>
                  </a:cubicBezTo>
                  <a:lnTo>
                    <a:pt x="1" y="3302"/>
                  </a:lnTo>
                  <a:lnTo>
                    <a:pt x="39" y="3245"/>
                  </a:lnTo>
                  <a:cubicBezTo>
                    <a:pt x="345" y="2795"/>
                    <a:pt x="498" y="2259"/>
                    <a:pt x="498" y="1713"/>
                  </a:cubicBezTo>
                  <a:lnTo>
                    <a:pt x="498" y="259"/>
                  </a:lnTo>
                  <a:cubicBezTo>
                    <a:pt x="498" y="163"/>
                    <a:pt x="479" y="77"/>
                    <a:pt x="422" y="0"/>
                  </a:cubicBez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p:nvPr/>
          </p:nvSpPr>
          <p:spPr>
            <a:xfrm>
              <a:off x="6303494" y="3546532"/>
              <a:ext cx="40467" cy="104935"/>
            </a:xfrm>
            <a:custGeom>
              <a:rect b="b" l="l" r="r" t="t"/>
              <a:pathLst>
                <a:path extrusionOk="0" h="3996" w="1541">
                  <a:moveTo>
                    <a:pt x="244" y="0"/>
                  </a:moveTo>
                  <a:cubicBezTo>
                    <a:pt x="232" y="0"/>
                    <a:pt x="220" y="5"/>
                    <a:pt x="211" y="15"/>
                  </a:cubicBezTo>
                  <a:lnTo>
                    <a:pt x="0" y="283"/>
                  </a:lnTo>
                  <a:lnTo>
                    <a:pt x="345" y="704"/>
                  </a:lnTo>
                  <a:cubicBezTo>
                    <a:pt x="367" y="732"/>
                    <a:pt x="399" y="747"/>
                    <a:pt x="431" y="747"/>
                  </a:cubicBezTo>
                  <a:cubicBezTo>
                    <a:pt x="454" y="747"/>
                    <a:pt x="478" y="739"/>
                    <a:pt x="498" y="723"/>
                  </a:cubicBezTo>
                  <a:lnTo>
                    <a:pt x="641" y="599"/>
                  </a:lnTo>
                  <a:lnTo>
                    <a:pt x="641" y="3996"/>
                  </a:lnTo>
                  <a:lnTo>
                    <a:pt x="900" y="3996"/>
                  </a:lnTo>
                  <a:lnTo>
                    <a:pt x="900" y="599"/>
                  </a:lnTo>
                  <a:lnTo>
                    <a:pt x="1043" y="713"/>
                  </a:lnTo>
                  <a:cubicBezTo>
                    <a:pt x="1065" y="735"/>
                    <a:pt x="1090" y="745"/>
                    <a:pt x="1115" y="745"/>
                  </a:cubicBezTo>
                  <a:cubicBezTo>
                    <a:pt x="1146" y="745"/>
                    <a:pt x="1175" y="730"/>
                    <a:pt x="1196" y="704"/>
                  </a:cubicBezTo>
                  <a:lnTo>
                    <a:pt x="1541" y="283"/>
                  </a:lnTo>
                  <a:lnTo>
                    <a:pt x="1321" y="15"/>
                  </a:lnTo>
                  <a:cubicBezTo>
                    <a:pt x="1311" y="5"/>
                    <a:pt x="1299" y="0"/>
                    <a:pt x="1287" y="0"/>
                  </a:cubicBezTo>
                  <a:cubicBezTo>
                    <a:pt x="1275" y="0"/>
                    <a:pt x="1263" y="5"/>
                    <a:pt x="1254" y="15"/>
                  </a:cubicBezTo>
                  <a:lnTo>
                    <a:pt x="766" y="493"/>
                  </a:lnTo>
                  <a:lnTo>
                    <a:pt x="278" y="15"/>
                  </a:lnTo>
                  <a:cubicBezTo>
                    <a:pt x="268" y="5"/>
                    <a:pt x="256" y="0"/>
                    <a:pt x="244" y="0"/>
                  </a:cubicBezTo>
                  <a:close/>
                </a:path>
              </a:pathLst>
            </a:custGeom>
            <a:solidFill>
              <a:srgbClr val="909F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a:off x="6320563" y="3664755"/>
              <a:ext cx="6565" cy="32720"/>
            </a:xfrm>
            <a:custGeom>
              <a:rect b="b" l="l" r="r" t="t"/>
              <a:pathLst>
                <a:path extrusionOk="0" h="1246" w="250">
                  <a:moveTo>
                    <a:pt x="132" y="0"/>
                  </a:moveTo>
                  <a:cubicBezTo>
                    <a:pt x="127" y="0"/>
                    <a:pt x="121" y="0"/>
                    <a:pt x="116" y="1"/>
                  </a:cubicBezTo>
                  <a:cubicBezTo>
                    <a:pt x="49" y="1"/>
                    <a:pt x="1" y="49"/>
                    <a:pt x="1" y="116"/>
                  </a:cubicBezTo>
                  <a:lnTo>
                    <a:pt x="1" y="1245"/>
                  </a:lnTo>
                  <a:lnTo>
                    <a:pt x="250" y="1245"/>
                  </a:lnTo>
                  <a:lnTo>
                    <a:pt x="250" y="116"/>
                  </a:lnTo>
                  <a:cubicBezTo>
                    <a:pt x="250" y="54"/>
                    <a:pt x="200" y="0"/>
                    <a:pt x="132"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3"/>
            <p:cNvSpPr/>
            <p:nvPr/>
          </p:nvSpPr>
          <p:spPr>
            <a:xfrm>
              <a:off x="6297454" y="3480567"/>
              <a:ext cx="52546" cy="26418"/>
            </a:xfrm>
            <a:custGeom>
              <a:rect b="b" l="l" r="r" t="t"/>
              <a:pathLst>
                <a:path extrusionOk="0" h="1006" w="2001">
                  <a:moveTo>
                    <a:pt x="747" y="0"/>
                  </a:moveTo>
                  <a:cubicBezTo>
                    <a:pt x="335" y="0"/>
                    <a:pt x="0" y="335"/>
                    <a:pt x="0" y="756"/>
                  </a:cubicBezTo>
                  <a:cubicBezTo>
                    <a:pt x="0" y="756"/>
                    <a:pt x="747" y="1005"/>
                    <a:pt x="2001" y="1005"/>
                  </a:cubicBezTo>
                  <a:lnTo>
                    <a:pt x="2001" y="756"/>
                  </a:lnTo>
                  <a:cubicBezTo>
                    <a:pt x="2001" y="335"/>
                    <a:pt x="1666" y="0"/>
                    <a:pt x="1245"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3"/>
            <p:cNvSpPr/>
            <p:nvPr/>
          </p:nvSpPr>
          <p:spPr>
            <a:xfrm>
              <a:off x="6297454" y="3480567"/>
              <a:ext cx="36213" cy="23897"/>
            </a:xfrm>
            <a:custGeom>
              <a:rect b="b" l="l" r="r" t="t"/>
              <a:pathLst>
                <a:path extrusionOk="0" h="910" w="1379">
                  <a:moveTo>
                    <a:pt x="756" y="0"/>
                  </a:moveTo>
                  <a:cubicBezTo>
                    <a:pt x="335" y="0"/>
                    <a:pt x="0" y="335"/>
                    <a:pt x="0" y="756"/>
                  </a:cubicBezTo>
                  <a:cubicBezTo>
                    <a:pt x="249" y="823"/>
                    <a:pt x="498" y="881"/>
                    <a:pt x="756" y="909"/>
                  </a:cubicBezTo>
                  <a:lnTo>
                    <a:pt x="747" y="756"/>
                  </a:lnTo>
                  <a:cubicBezTo>
                    <a:pt x="747" y="383"/>
                    <a:pt x="1015" y="77"/>
                    <a:pt x="1379" y="10"/>
                  </a:cubicBezTo>
                  <a:cubicBezTo>
                    <a:pt x="1331" y="10"/>
                    <a:pt x="129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3"/>
            <p:cNvSpPr/>
            <p:nvPr/>
          </p:nvSpPr>
          <p:spPr>
            <a:xfrm>
              <a:off x="6415808" y="3533087"/>
              <a:ext cx="26181" cy="26418"/>
            </a:xfrm>
            <a:custGeom>
              <a:rect b="b" l="l" r="r" t="t"/>
              <a:pathLst>
                <a:path extrusionOk="0" h="1006" w="997">
                  <a:moveTo>
                    <a:pt x="1" y="0"/>
                  </a:moveTo>
                  <a:lnTo>
                    <a:pt x="1" y="1005"/>
                  </a:lnTo>
                  <a:lnTo>
                    <a:pt x="996" y="1005"/>
                  </a:lnTo>
                  <a:lnTo>
                    <a:pt x="996"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3"/>
            <p:cNvSpPr/>
            <p:nvPr/>
          </p:nvSpPr>
          <p:spPr>
            <a:xfrm>
              <a:off x="6414574" y="3533087"/>
              <a:ext cx="28676" cy="19931"/>
            </a:xfrm>
            <a:custGeom>
              <a:rect b="b" l="l" r="r" t="t"/>
              <a:pathLst>
                <a:path extrusionOk="0" h="759" w="1092">
                  <a:moveTo>
                    <a:pt x="48" y="0"/>
                  </a:moveTo>
                  <a:lnTo>
                    <a:pt x="48" y="508"/>
                  </a:lnTo>
                  <a:cubicBezTo>
                    <a:pt x="48" y="555"/>
                    <a:pt x="29" y="603"/>
                    <a:pt x="0" y="651"/>
                  </a:cubicBezTo>
                  <a:cubicBezTo>
                    <a:pt x="172" y="723"/>
                    <a:pt x="359" y="759"/>
                    <a:pt x="546" y="759"/>
                  </a:cubicBezTo>
                  <a:cubicBezTo>
                    <a:pt x="732" y="759"/>
                    <a:pt x="919" y="723"/>
                    <a:pt x="1091" y="651"/>
                  </a:cubicBezTo>
                  <a:cubicBezTo>
                    <a:pt x="1062" y="603"/>
                    <a:pt x="1043" y="555"/>
                    <a:pt x="1043" y="508"/>
                  </a:cubicBezTo>
                  <a:lnTo>
                    <a:pt x="104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3"/>
            <p:cNvSpPr/>
            <p:nvPr/>
          </p:nvSpPr>
          <p:spPr>
            <a:xfrm>
              <a:off x="6389443" y="3553938"/>
              <a:ext cx="78938" cy="97530"/>
            </a:xfrm>
            <a:custGeom>
              <a:rect b="b" l="l" r="r" t="t"/>
              <a:pathLst>
                <a:path extrusionOk="0" h="3714" w="3006">
                  <a:moveTo>
                    <a:pt x="737" y="1"/>
                  </a:moveTo>
                  <a:lnTo>
                    <a:pt x="278" y="230"/>
                  </a:lnTo>
                  <a:cubicBezTo>
                    <a:pt x="105" y="317"/>
                    <a:pt x="0" y="489"/>
                    <a:pt x="0" y="680"/>
                  </a:cubicBezTo>
                  <a:lnTo>
                    <a:pt x="0" y="2135"/>
                  </a:lnTo>
                  <a:cubicBezTo>
                    <a:pt x="0" y="2671"/>
                    <a:pt x="163" y="3207"/>
                    <a:pt x="459" y="3657"/>
                  </a:cubicBezTo>
                  <a:lnTo>
                    <a:pt x="498" y="3714"/>
                  </a:lnTo>
                  <a:lnTo>
                    <a:pt x="2508" y="3714"/>
                  </a:lnTo>
                  <a:lnTo>
                    <a:pt x="2536" y="3657"/>
                  </a:lnTo>
                  <a:cubicBezTo>
                    <a:pt x="2842" y="3207"/>
                    <a:pt x="3005" y="2671"/>
                    <a:pt x="3005" y="2135"/>
                  </a:cubicBezTo>
                  <a:lnTo>
                    <a:pt x="3005" y="680"/>
                  </a:lnTo>
                  <a:cubicBezTo>
                    <a:pt x="3005" y="489"/>
                    <a:pt x="2900" y="317"/>
                    <a:pt x="2728" y="230"/>
                  </a:cubicBezTo>
                  <a:lnTo>
                    <a:pt x="2268" y="1"/>
                  </a:lnTo>
                  <a:cubicBezTo>
                    <a:pt x="2101" y="203"/>
                    <a:pt x="1593" y="211"/>
                    <a:pt x="1513" y="211"/>
                  </a:cubicBezTo>
                  <a:cubicBezTo>
                    <a:pt x="1506" y="211"/>
                    <a:pt x="1503" y="211"/>
                    <a:pt x="1503" y="211"/>
                  </a:cubicBezTo>
                  <a:cubicBezTo>
                    <a:pt x="1503" y="211"/>
                    <a:pt x="1499" y="211"/>
                    <a:pt x="1492" y="211"/>
                  </a:cubicBezTo>
                  <a:cubicBezTo>
                    <a:pt x="1412" y="211"/>
                    <a:pt x="904" y="203"/>
                    <a:pt x="737"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43"/>
            <p:cNvSpPr/>
            <p:nvPr/>
          </p:nvSpPr>
          <p:spPr>
            <a:xfrm>
              <a:off x="6402494" y="3651441"/>
              <a:ext cx="52809" cy="46034"/>
            </a:xfrm>
            <a:custGeom>
              <a:rect b="b" l="l" r="r" t="t"/>
              <a:pathLst>
                <a:path extrusionOk="0" h="1753" w="2011">
                  <a:moveTo>
                    <a:pt x="1" y="1"/>
                  </a:moveTo>
                  <a:lnTo>
                    <a:pt x="1" y="1503"/>
                  </a:lnTo>
                  <a:cubicBezTo>
                    <a:pt x="1" y="1647"/>
                    <a:pt x="116" y="1752"/>
                    <a:pt x="250" y="1752"/>
                  </a:cubicBezTo>
                  <a:lnTo>
                    <a:pt x="1752" y="1752"/>
                  </a:lnTo>
                  <a:cubicBezTo>
                    <a:pt x="1896" y="1752"/>
                    <a:pt x="2011" y="1647"/>
                    <a:pt x="2011" y="1503"/>
                  </a:cubicBezTo>
                  <a:lnTo>
                    <a:pt x="201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3"/>
            <p:cNvSpPr/>
            <p:nvPr/>
          </p:nvSpPr>
          <p:spPr>
            <a:xfrm>
              <a:off x="6389443" y="3564757"/>
              <a:ext cx="13077" cy="86711"/>
            </a:xfrm>
            <a:custGeom>
              <a:rect b="b" l="l" r="r" t="t"/>
              <a:pathLst>
                <a:path extrusionOk="0" h="3302" w="498">
                  <a:moveTo>
                    <a:pt x="77" y="0"/>
                  </a:moveTo>
                  <a:cubicBezTo>
                    <a:pt x="29" y="77"/>
                    <a:pt x="0" y="163"/>
                    <a:pt x="0" y="259"/>
                  </a:cubicBezTo>
                  <a:lnTo>
                    <a:pt x="0" y="1713"/>
                  </a:lnTo>
                  <a:cubicBezTo>
                    <a:pt x="0" y="2259"/>
                    <a:pt x="163" y="2795"/>
                    <a:pt x="459" y="3245"/>
                  </a:cubicBezTo>
                  <a:lnTo>
                    <a:pt x="498" y="3302"/>
                  </a:lnTo>
                  <a:lnTo>
                    <a:pt x="498" y="565"/>
                  </a:lnTo>
                  <a:cubicBezTo>
                    <a:pt x="498" y="412"/>
                    <a:pt x="431" y="259"/>
                    <a:pt x="297" y="163"/>
                  </a:cubicBezTo>
                  <a:lnTo>
                    <a:pt x="77"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43"/>
            <p:cNvSpPr/>
            <p:nvPr/>
          </p:nvSpPr>
          <p:spPr>
            <a:xfrm>
              <a:off x="6455277" y="3564757"/>
              <a:ext cx="13104" cy="86711"/>
            </a:xfrm>
            <a:custGeom>
              <a:rect b="b" l="l" r="r" t="t"/>
              <a:pathLst>
                <a:path extrusionOk="0" h="3302" w="499">
                  <a:moveTo>
                    <a:pt x="422" y="0"/>
                  </a:moveTo>
                  <a:lnTo>
                    <a:pt x="202" y="163"/>
                  </a:lnTo>
                  <a:cubicBezTo>
                    <a:pt x="68" y="259"/>
                    <a:pt x="1" y="412"/>
                    <a:pt x="1" y="565"/>
                  </a:cubicBezTo>
                  <a:lnTo>
                    <a:pt x="1" y="3302"/>
                  </a:lnTo>
                  <a:lnTo>
                    <a:pt x="39" y="3245"/>
                  </a:lnTo>
                  <a:cubicBezTo>
                    <a:pt x="335" y="2795"/>
                    <a:pt x="498" y="2259"/>
                    <a:pt x="498" y="1713"/>
                  </a:cubicBezTo>
                  <a:lnTo>
                    <a:pt x="498" y="259"/>
                  </a:lnTo>
                  <a:cubicBezTo>
                    <a:pt x="498" y="163"/>
                    <a:pt x="469" y="77"/>
                    <a:pt x="42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43"/>
            <p:cNvSpPr/>
            <p:nvPr/>
          </p:nvSpPr>
          <p:spPr>
            <a:xfrm>
              <a:off x="6408797" y="3546270"/>
              <a:ext cx="40230" cy="105198"/>
            </a:xfrm>
            <a:custGeom>
              <a:rect b="b" l="l" r="r" t="t"/>
              <a:pathLst>
                <a:path extrusionOk="0" h="4006" w="1532">
                  <a:moveTo>
                    <a:pt x="244" y="1"/>
                  </a:moveTo>
                  <a:cubicBezTo>
                    <a:pt x="232" y="1"/>
                    <a:pt x="220" y="6"/>
                    <a:pt x="211" y="15"/>
                  </a:cubicBezTo>
                  <a:lnTo>
                    <a:pt x="0" y="293"/>
                  </a:lnTo>
                  <a:lnTo>
                    <a:pt x="335" y="714"/>
                  </a:lnTo>
                  <a:cubicBezTo>
                    <a:pt x="355" y="739"/>
                    <a:pt x="386" y="751"/>
                    <a:pt x="418" y="751"/>
                  </a:cubicBezTo>
                  <a:cubicBezTo>
                    <a:pt x="446" y="751"/>
                    <a:pt x="475" y="741"/>
                    <a:pt x="498" y="723"/>
                  </a:cubicBezTo>
                  <a:lnTo>
                    <a:pt x="641" y="609"/>
                  </a:lnTo>
                  <a:lnTo>
                    <a:pt x="641" y="4006"/>
                  </a:lnTo>
                  <a:lnTo>
                    <a:pt x="890" y="4006"/>
                  </a:lnTo>
                  <a:lnTo>
                    <a:pt x="890" y="609"/>
                  </a:lnTo>
                  <a:lnTo>
                    <a:pt x="1034" y="723"/>
                  </a:lnTo>
                  <a:cubicBezTo>
                    <a:pt x="1055" y="745"/>
                    <a:pt x="1081" y="755"/>
                    <a:pt x="1106" y="755"/>
                  </a:cubicBezTo>
                  <a:cubicBezTo>
                    <a:pt x="1136" y="755"/>
                    <a:pt x="1166" y="740"/>
                    <a:pt x="1187" y="714"/>
                  </a:cubicBezTo>
                  <a:lnTo>
                    <a:pt x="1531" y="293"/>
                  </a:lnTo>
                  <a:lnTo>
                    <a:pt x="1321" y="25"/>
                  </a:lnTo>
                  <a:cubicBezTo>
                    <a:pt x="1311" y="15"/>
                    <a:pt x="1299" y="10"/>
                    <a:pt x="1287" y="10"/>
                  </a:cubicBezTo>
                  <a:cubicBezTo>
                    <a:pt x="1275" y="10"/>
                    <a:pt x="1263" y="15"/>
                    <a:pt x="1254" y="25"/>
                  </a:cubicBezTo>
                  <a:lnTo>
                    <a:pt x="766" y="503"/>
                  </a:lnTo>
                  <a:lnTo>
                    <a:pt x="278" y="15"/>
                  </a:lnTo>
                  <a:cubicBezTo>
                    <a:pt x="268" y="6"/>
                    <a:pt x="256" y="1"/>
                    <a:pt x="244"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6425866" y="3664781"/>
              <a:ext cx="6329" cy="32694"/>
            </a:xfrm>
            <a:custGeom>
              <a:rect b="b" l="l" r="r" t="t"/>
              <a:pathLst>
                <a:path extrusionOk="0" h="1245" w="241">
                  <a:moveTo>
                    <a:pt x="116" y="0"/>
                  </a:moveTo>
                  <a:cubicBezTo>
                    <a:pt x="49" y="0"/>
                    <a:pt x="1" y="48"/>
                    <a:pt x="1" y="115"/>
                  </a:cubicBezTo>
                  <a:lnTo>
                    <a:pt x="1" y="1244"/>
                  </a:lnTo>
                  <a:lnTo>
                    <a:pt x="240" y="1244"/>
                  </a:lnTo>
                  <a:lnTo>
                    <a:pt x="240" y="115"/>
                  </a:lnTo>
                  <a:cubicBezTo>
                    <a:pt x="240" y="48"/>
                    <a:pt x="183" y="0"/>
                    <a:pt x="116"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p:nvPr/>
          </p:nvSpPr>
          <p:spPr>
            <a:xfrm>
              <a:off x="6402494" y="3480567"/>
              <a:ext cx="52809" cy="59321"/>
            </a:xfrm>
            <a:custGeom>
              <a:rect b="b" l="l" r="r" t="t"/>
              <a:pathLst>
                <a:path extrusionOk="0" h="2259" w="2011">
                  <a:moveTo>
                    <a:pt x="757" y="0"/>
                  </a:moveTo>
                  <a:cubicBezTo>
                    <a:pt x="345" y="0"/>
                    <a:pt x="1" y="335"/>
                    <a:pt x="1" y="756"/>
                  </a:cubicBezTo>
                  <a:lnTo>
                    <a:pt x="1" y="1254"/>
                  </a:lnTo>
                  <a:cubicBezTo>
                    <a:pt x="1" y="1809"/>
                    <a:pt x="451" y="2259"/>
                    <a:pt x="1006" y="2259"/>
                  </a:cubicBezTo>
                  <a:cubicBezTo>
                    <a:pt x="1561" y="2259"/>
                    <a:pt x="2011" y="1809"/>
                    <a:pt x="2011" y="1254"/>
                  </a:cubicBezTo>
                  <a:lnTo>
                    <a:pt x="2011" y="756"/>
                  </a:lnTo>
                  <a:cubicBezTo>
                    <a:pt x="2011" y="335"/>
                    <a:pt x="167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3"/>
            <p:cNvSpPr/>
            <p:nvPr/>
          </p:nvSpPr>
          <p:spPr>
            <a:xfrm>
              <a:off x="6402757" y="3480567"/>
              <a:ext cx="36213" cy="59269"/>
            </a:xfrm>
            <a:custGeom>
              <a:rect b="b" l="l" r="r" t="t"/>
              <a:pathLst>
                <a:path extrusionOk="0" h="2257" w="1379">
                  <a:moveTo>
                    <a:pt x="747" y="0"/>
                  </a:moveTo>
                  <a:cubicBezTo>
                    <a:pt x="335" y="0"/>
                    <a:pt x="0" y="335"/>
                    <a:pt x="0" y="756"/>
                  </a:cubicBezTo>
                  <a:lnTo>
                    <a:pt x="0" y="1254"/>
                  </a:lnTo>
                  <a:cubicBezTo>
                    <a:pt x="0" y="1828"/>
                    <a:pt x="471" y="2257"/>
                    <a:pt x="1001" y="2257"/>
                  </a:cubicBezTo>
                  <a:cubicBezTo>
                    <a:pt x="1125" y="2257"/>
                    <a:pt x="1253" y="2233"/>
                    <a:pt x="1378" y="2182"/>
                  </a:cubicBezTo>
                  <a:cubicBezTo>
                    <a:pt x="996" y="2029"/>
                    <a:pt x="747" y="1665"/>
                    <a:pt x="747" y="1254"/>
                  </a:cubicBezTo>
                  <a:lnTo>
                    <a:pt x="747" y="756"/>
                  </a:lnTo>
                  <a:cubicBezTo>
                    <a:pt x="747" y="383"/>
                    <a:pt x="1005" y="77"/>
                    <a:pt x="1369" y="10"/>
                  </a:cubicBezTo>
                  <a:cubicBezTo>
                    <a:pt x="1331" y="10"/>
                    <a:pt x="1292"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3"/>
            <p:cNvSpPr/>
            <p:nvPr/>
          </p:nvSpPr>
          <p:spPr>
            <a:xfrm>
              <a:off x="6402494" y="3480567"/>
              <a:ext cx="52809" cy="26418"/>
            </a:xfrm>
            <a:custGeom>
              <a:rect b="b" l="l" r="r" t="t"/>
              <a:pathLst>
                <a:path extrusionOk="0" h="1006" w="2011">
                  <a:moveTo>
                    <a:pt x="757" y="0"/>
                  </a:moveTo>
                  <a:cubicBezTo>
                    <a:pt x="336" y="0"/>
                    <a:pt x="1" y="335"/>
                    <a:pt x="1" y="756"/>
                  </a:cubicBezTo>
                  <a:cubicBezTo>
                    <a:pt x="1" y="756"/>
                    <a:pt x="757" y="1005"/>
                    <a:pt x="2011" y="1005"/>
                  </a:cubicBezTo>
                  <a:lnTo>
                    <a:pt x="2011" y="756"/>
                  </a:lnTo>
                  <a:cubicBezTo>
                    <a:pt x="201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3"/>
            <p:cNvSpPr/>
            <p:nvPr/>
          </p:nvSpPr>
          <p:spPr>
            <a:xfrm>
              <a:off x="6402757" y="3480567"/>
              <a:ext cx="35950" cy="23897"/>
            </a:xfrm>
            <a:custGeom>
              <a:rect b="b" l="l" r="r" t="t"/>
              <a:pathLst>
                <a:path extrusionOk="0" h="910" w="1369">
                  <a:moveTo>
                    <a:pt x="747" y="0"/>
                  </a:moveTo>
                  <a:cubicBezTo>
                    <a:pt x="335" y="0"/>
                    <a:pt x="0" y="335"/>
                    <a:pt x="0" y="756"/>
                  </a:cubicBezTo>
                  <a:cubicBezTo>
                    <a:pt x="240" y="823"/>
                    <a:pt x="498" y="881"/>
                    <a:pt x="747" y="909"/>
                  </a:cubicBezTo>
                  <a:lnTo>
                    <a:pt x="747" y="756"/>
                  </a:lnTo>
                  <a:cubicBezTo>
                    <a:pt x="747" y="383"/>
                    <a:pt x="1005" y="77"/>
                    <a:pt x="1369" y="10"/>
                  </a:cubicBezTo>
                  <a:cubicBezTo>
                    <a:pt x="1331" y="10"/>
                    <a:pt x="1292"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3"/>
            <p:cNvSpPr/>
            <p:nvPr/>
          </p:nvSpPr>
          <p:spPr>
            <a:xfrm>
              <a:off x="6520874" y="3533087"/>
              <a:ext cx="26418" cy="26418"/>
            </a:xfrm>
            <a:custGeom>
              <a:rect b="b" l="l" r="r" t="t"/>
              <a:pathLst>
                <a:path extrusionOk="0" h="1006" w="1006">
                  <a:moveTo>
                    <a:pt x="0" y="0"/>
                  </a:moveTo>
                  <a:lnTo>
                    <a:pt x="0" y="1005"/>
                  </a:lnTo>
                  <a:lnTo>
                    <a:pt x="1005" y="1005"/>
                  </a:lnTo>
                  <a:lnTo>
                    <a:pt x="1005" y="0"/>
                  </a:ln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3"/>
            <p:cNvSpPr/>
            <p:nvPr/>
          </p:nvSpPr>
          <p:spPr>
            <a:xfrm>
              <a:off x="6519614" y="3533087"/>
              <a:ext cx="28939" cy="19931"/>
            </a:xfrm>
            <a:custGeom>
              <a:rect b="b" l="l" r="r" t="t"/>
              <a:pathLst>
                <a:path extrusionOk="0" h="759" w="1102">
                  <a:moveTo>
                    <a:pt x="48" y="0"/>
                  </a:moveTo>
                  <a:lnTo>
                    <a:pt x="48" y="508"/>
                  </a:lnTo>
                  <a:cubicBezTo>
                    <a:pt x="48" y="555"/>
                    <a:pt x="29" y="603"/>
                    <a:pt x="1" y="651"/>
                  </a:cubicBezTo>
                  <a:cubicBezTo>
                    <a:pt x="178" y="723"/>
                    <a:pt x="364" y="759"/>
                    <a:pt x="551" y="759"/>
                  </a:cubicBezTo>
                  <a:cubicBezTo>
                    <a:pt x="737" y="759"/>
                    <a:pt x="924" y="723"/>
                    <a:pt x="1101" y="651"/>
                  </a:cubicBezTo>
                  <a:cubicBezTo>
                    <a:pt x="1072" y="603"/>
                    <a:pt x="1053" y="555"/>
                    <a:pt x="1053" y="508"/>
                  </a:cubicBezTo>
                  <a:lnTo>
                    <a:pt x="1053" y="0"/>
                  </a:lnTo>
                  <a:close/>
                </a:path>
              </a:pathLst>
            </a:custGeom>
            <a:solidFill>
              <a:srgbClr val="96AB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3"/>
            <p:cNvSpPr/>
            <p:nvPr/>
          </p:nvSpPr>
          <p:spPr>
            <a:xfrm>
              <a:off x="6494483" y="3553938"/>
              <a:ext cx="79200" cy="97530"/>
            </a:xfrm>
            <a:custGeom>
              <a:rect b="b" l="l" r="r" t="t"/>
              <a:pathLst>
                <a:path extrusionOk="0" h="3714" w="3016">
                  <a:moveTo>
                    <a:pt x="737" y="1"/>
                  </a:moveTo>
                  <a:lnTo>
                    <a:pt x="278" y="230"/>
                  </a:lnTo>
                  <a:cubicBezTo>
                    <a:pt x="115" y="317"/>
                    <a:pt x="10" y="489"/>
                    <a:pt x="10" y="680"/>
                  </a:cubicBezTo>
                  <a:lnTo>
                    <a:pt x="10" y="2135"/>
                  </a:lnTo>
                  <a:cubicBezTo>
                    <a:pt x="1" y="2671"/>
                    <a:pt x="163" y="3207"/>
                    <a:pt x="469" y="3657"/>
                  </a:cubicBezTo>
                  <a:lnTo>
                    <a:pt x="508" y="3714"/>
                  </a:lnTo>
                  <a:lnTo>
                    <a:pt x="2508" y="3714"/>
                  </a:lnTo>
                  <a:lnTo>
                    <a:pt x="2546" y="3657"/>
                  </a:lnTo>
                  <a:cubicBezTo>
                    <a:pt x="2852" y="3207"/>
                    <a:pt x="3015" y="2671"/>
                    <a:pt x="3006" y="2135"/>
                  </a:cubicBezTo>
                  <a:lnTo>
                    <a:pt x="3006" y="680"/>
                  </a:lnTo>
                  <a:cubicBezTo>
                    <a:pt x="3006" y="489"/>
                    <a:pt x="2900" y="317"/>
                    <a:pt x="2738" y="230"/>
                  </a:cubicBezTo>
                  <a:lnTo>
                    <a:pt x="2278" y="1"/>
                  </a:lnTo>
                  <a:cubicBezTo>
                    <a:pt x="2111" y="203"/>
                    <a:pt x="1603" y="211"/>
                    <a:pt x="1523" y="211"/>
                  </a:cubicBezTo>
                  <a:cubicBezTo>
                    <a:pt x="1516" y="211"/>
                    <a:pt x="1513" y="211"/>
                    <a:pt x="1513" y="211"/>
                  </a:cubicBezTo>
                  <a:cubicBezTo>
                    <a:pt x="1513" y="211"/>
                    <a:pt x="1509" y="211"/>
                    <a:pt x="1502" y="211"/>
                  </a:cubicBezTo>
                  <a:cubicBezTo>
                    <a:pt x="1420" y="211"/>
                    <a:pt x="905" y="203"/>
                    <a:pt x="737" y="1"/>
                  </a:cubicBezTo>
                  <a:close/>
                </a:path>
              </a:pathLst>
            </a:custGeom>
            <a:solidFill>
              <a:srgbClr val="C5D1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3"/>
            <p:cNvSpPr/>
            <p:nvPr/>
          </p:nvSpPr>
          <p:spPr>
            <a:xfrm>
              <a:off x="6507797" y="3651441"/>
              <a:ext cx="52546" cy="46034"/>
            </a:xfrm>
            <a:custGeom>
              <a:rect b="b" l="l" r="r" t="t"/>
              <a:pathLst>
                <a:path extrusionOk="0" h="1753" w="2001">
                  <a:moveTo>
                    <a:pt x="1" y="1"/>
                  </a:moveTo>
                  <a:lnTo>
                    <a:pt x="1" y="1503"/>
                  </a:lnTo>
                  <a:cubicBezTo>
                    <a:pt x="1" y="1647"/>
                    <a:pt x="116" y="1752"/>
                    <a:pt x="250" y="1752"/>
                  </a:cubicBezTo>
                  <a:lnTo>
                    <a:pt x="1752" y="1752"/>
                  </a:lnTo>
                  <a:cubicBezTo>
                    <a:pt x="1896" y="1752"/>
                    <a:pt x="2001" y="1647"/>
                    <a:pt x="2001" y="1503"/>
                  </a:cubicBezTo>
                  <a:lnTo>
                    <a:pt x="2001" y="1"/>
                  </a:lnTo>
                  <a:close/>
                </a:path>
              </a:pathLst>
            </a:custGeom>
            <a:solidFill>
              <a:srgbClr val="76899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3"/>
            <p:cNvSpPr/>
            <p:nvPr/>
          </p:nvSpPr>
          <p:spPr>
            <a:xfrm>
              <a:off x="6494483" y="3564757"/>
              <a:ext cx="13340" cy="86711"/>
            </a:xfrm>
            <a:custGeom>
              <a:rect b="b" l="l" r="r" t="t"/>
              <a:pathLst>
                <a:path extrusionOk="0" h="3302" w="508">
                  <a:moveTo>
                    <a:pt x="77" y="0"/>
                  </a:moveTo>
                  <a:cubicBezTo>
                    <a:pt x="29" y="77"/>
                    <a:pt x="10" y="163"/>
                    <a:pt x="1" y="259"/>
                  </a:cubicBezTo>
                  <a:lnTo>
                    <a:pt x="1" y="1713"/>
                  </a:lnTo>
                  <a:cubicBezTo>
                    <a:pt x="1" y="2259"/>
                    <a:pt x="163" y="2795"/>
                    <a:pt x="469" y="3245"/>
                  </a:cubicBezTo>
                  <a:lnTo>
                    <a:pt x="508" y="3302"/>
                  </a:lnTo>
                  <a:lnTo>
                    <a:pt x="508" y="565"/>
                  </a:lnTo>
                  <a:cubicBezTo>
                    <a:pt x="508" y="412"/>
                    <a:pt x="431" y="259"/>
                    <a:pt x="307" y="163"/>
                  </a:cubicBezTo>
                  <a:lnTo>
                    <a:pt x="77"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3"/>
            <p:cNvSpPr/>
            <p:nvPr/>
          </p:nvSpPr>
          <p:spPr>
            <a:xfrm>
              <a:off x="6513837" y="3546532"/>
              <a:ext cx="40493" cy="104935"/>
            </a:xfrm>
            <a:custGeom>
              <a:rect b="b" l="l" r="r" t="t"/>
              <a:pathLst>
                <a:path extrusionOk="0" h="3996" w="1542">
                  <a:moveTo>
                    <a:pt x="254" y="0"/>
                  </a:moveTo>
                  <a:cubicBezTo>
                    <a:pt x="242" y="0"/>
                    <a:pt x="230" y="5"/>
                    <a:pt x="221" y="15"/>
                  </a:cubicBezTo>
                  <a:lnTo>
                    <a:pt x="0" y="283"/>
                  </a:lnTo>
                  <a:lnTo>
                    <a:pt x="345" y="704"/>
                  </a:lnTo>
                  <a:cubicBezTo>
                    <a:pt x="367" y="732"/>
                    <a:pt x="399" y="747"/>
                    <a:pt x="432" y="747"/>
                  </a:cubicBezTo>
                  <a:cubicBezTo>
                    <a:pt x="455" y="747"/>
                    <a:pt x="478" y="739"/>
                    <a:pt x="498" y="723"/>
                  </a:cubicBezTo>
                  <a:lnTo>
                    <a:pt x="651" y="599"/>
                  </a:lnTo>
                  <a:lnTo>
                    <a:pt x="651" y="3996"/>
                  </a:lnTo>
                  <a:lnTo>
                    <a:pt x="900" y="3996"/>
                  </a:lnTo>
                  <a:lnTo>
                    <a:pt x="900" y="599"/>
                  </a:lnTo>
                  <a:lnTo>
                    <a:pt x="1044" y="713"/>
                  </a:lnTo>
                  <a:cubicBezTo>
                    <a:pt x="1065" y="735"/>
                    <a:pt x="1093" y="745"/>
                    <a:pt x="1120" y="745"/>
                  </a:cubicBezTo>
                  <a:cubicBezTo>
                    <a:pt x="1153" y="745"/>
                    <a:pt x="1185" y="730"/>
                    <a:pt x="1206" y="704"/>
                  </a:cubicBezTo>
                  <a:lnTo>
                    <a:pt x="1541" y="283"/>
                  </a:lnTo>
                  <a:lnTo>
                    <a:pt x="1331" y="15"/>
                  </a:lnTo>
                  <a:cubicBezTo>
                    <a:pt x="1321" y="5"/>
                    <a:pt x="1309" y="0"/>
                    <a:pt x="1297" y="0"/>
                  </a:cubicBezTo>
                  <a:cubicBezTo>
                    <a:pt x="1285" y="0"/>
                    <a:pt x="1273" y="5"/>
                    <a:pt x="1264" y="15"/>
                  </a:cubicBezTo>
                  <a:lnTo>
                    <a:pt x="776" y="493"/>
                  </a:lnTo>
                  <a:lnTo>
                    <a:pt x="288" y="15"/>
                  </a:lnTo>
                  <a:cubicBezTo>
                    <a:pt x="278" y="5"/>
                    <a:pt x="266" y="0"/>
                    <a:pt x="25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3"/>
            <p:cNvSpPr/>
            <p:nvPr/>
          </p:nvSpPr>
          <p:spPr>
            <a:xfrm>
              <a:off x="6530932" y="3664755"/>
              <a:ext cx="6565" cy="32720"/>
            </a:xfrm>
            <a:custGeom>
              <a:rect b="b" l="l" r="r" t="t"/>
              <a:pathLst>
                <a:path extrusionOk="0" h="1246" w="250">
                  <a:moveTo>
                    <a:pt x="139" y="0"/>
                  </a:moveTo>
                  <a:cubicBezTo>
                    <a:pt x="134" y="0"/>
                    <a:pt x="130" y="0"/>
                    <a:pt x="125" y="1"/>
                  </a:cubicBezTo>
                  <a:cubicBezTo>
                    <a:pt x="58" y="1"/>
                    <a:pt x="0" y="49"/>
                    <a:pt x="0" y="116"/>
                  </a:cubicBezTo>
                  <a:lnTo>
                    <a:pt x="0" y="1245"/>
                  </a:lnTo>
                  <a:lnTo>
                    <a:pt x="249" y="1245"/>
                  </a:lnTo>
                  <a:lnTo>
                    <a:pt x="249" y="116"/>
                  </a:lnTo>
                  <a:cubicBezTo>
                    <a:pt x="249" y="54"/>
                    <a:pt x="200" y="0"/>
                    <a:pt x="139" y="0"/>
                  </a:cubicBezTo>
                  <a:close/>
                </a:path>
              </a:pathLst>
            </a:custGeom>
            <a:solidFill>
              <a:srgbClr val="6379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3"/>
            <p:cNvSpPr/>
            <p:nvPr/>
          </p:nvSpPr>
          <p:spPr>
            <a:xfrm>
              <a:off x="6507797" y="3480567"/>
              <a:ext cx="52546" cy="59321"/>
            </a:xfrm>
            <a:custGeom>
              <a:rect b="b" l="l" r="r" t="t"/>
              <a:pathLst>
                <a:path extrusionOk="0" h="2259" w="2001">
                  <a:moveTo>
                    <a:pt x="747" y="0"/>
                  </a:moveTo>
                  <a:cubicBezTo>
                    <a:pt x="336" y="0"/>
                    <a:pt x="1" y="335"/>
                    <a:pt x="1" y="756"/>
                  </a:cubicBezTo>
                  <a:lnTo>
                    <a:pt x="1" y="1254"/>
                  </a:lnTo>
                  <a:cubicBezTo>
                    <a:pt x="1" y="1809"/>
                    <a:pt x="451" y="2259"/>
                    <a:pt x="1006" y="2259"/>
                  </a:cubicBezTo>
                  <a:cubicBezTo>
                    <a:pt x="1551" y="2259"/>
                    <a:pt x="2001" y="1809"/>
                    <a:pt x="2001" y="1254"/>
                  </a:cubicBezTo>
                  <a:lnTo>
                    <a:pt x="2001" y="756"/>
                  </a:lnTo>
                  <a:cubicBezTo>
                    <a:pt x="2001" y="335"/>
                    <a:pt x="1666" y="0"/>
                    <a:pt x="1254" y="0"/>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3"/>
            <p:cNvSpPr/>
            <p:nvPr/>
          </p:nvSpPr>
          <p:spPr>
            <a:xfrm>
              <a:off x="6507797" y="3480567"/>
              <a:ext cx="36213" cy="59269"/>
            </a:xfrm>
            <a:custGeom>
              <a:rect b="b" l="l" r="r" t="t"/>
              <a:pathLst>
                <a:path extrusionOk="0" h="2257" w="1379">
                  <a:moveTo>
                    <a:pt x="757" y="0"/>
                  </a:moveTo>
                  <a:cubicBezTo>
                    <a:pt x="345" y="0"/>
                    <a:pt x="1" y="335"/>
                    <a:pt x="1" y="756"/>
                  </a:cubicBezTo>
                  <a:lnTo>
                    <a:pt x="1" y="1254"/>
                  </a:lnTo>
                  <a:cubicBezTo>
                    <a:pt x="1" y="1828"/>
                    <a:pt x="472" y="2257"/>
                    <a:pt x="1002" y="2257"/>
                  </a:cubicBezTo>
                  <a:cubicBezTo>
                    <a:pt x="1126" y="2257"/>
                    <a:pt x="1253" y="2233"/>
                    <a:pt x="1379" y="2182"/>
                  </a:cubicBezTo>
                  <a:cubicBezTo>
                    <a:pt x="1006" y="2029"/>
                    <a:pt x="757" y="1665"/>
                    <a:pt x="747" y="1254"/>
                  </a:cubicBezTo>
                  <a:lnTo>
                    <a:pt x="747" y="756"/>
                  </a:lnTo>
                  <a:cubicBezTo>
                    <a:pt x="747" y="383"/>
                    <a:pt x="1015" y="77"/>
                    <a:pt x="1379" y="10"/>
                  </a:cubicBezTo>
                  <a:cubicBezTo>
                    <a:pt x="1341" y="10"/>
                    <a:pt x="1293" y="0"/>
                    <a:pt x="1254" y="0"/>
                  </a:cubicBezTo>
                  <a:close/>
                </a:path>
              </a:pathLst>
            </a:custGeom>
            <a:solidFill>
              <a:srgbClr val="ACBD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3"/>
            <p:cNvSpPr/>
            <p:nvPr/>
          </p:nvSpPr>
          <p:spPr>
            <a:xfrm>
              <a:off x="6507797" y="3480567"/>
              <a:ext cx="52546" cy="26418"/>
            </a:xfrm>
            <a:custGeom>
              <a:rect b="b" l="l" r="r" t="t"/>
              <a:pathLst>
                <a:path extrusionOk="0" h="1006" w="2001">
                  <a:moveTo>
                    <a:pt x="747" y="0"/>
                  </a:moveTo>
                  <a:cubicBezTo>
                    <a:pt x="336" y="0"/>
                    <a:pt x="1" y="335"/>
                    <a:pt x="1" y="756"/>
                  </a:cubicBezTo>
                  <a:cubicBezTo>
                    <a:pt x="1" y="756"/>
                    <a:pt x="747" y="1005"/>
                    <a:pt x="2001" y="1005"/>
                  </a:cubicBezTo>
                  <a:lnTo>
                    <a:pt x="2001" y="756"/>
                  </a:lnTo>
                  <a:cubicBezTo>
                    <a:pt x="2001" y="335"/>
                    <a:pt x="1666"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3"/>
            <p:cNvSpPr/>
            <p:nvPr/>
          </p:nvSpPr>
          <p:spPr>
            <a:xfrm>
              <a:off x="6507797" y="3480567"/>
              <a:ext cx="36213" cy="23897"/>
            </a:xfrm>
            <a:custGeom>
              <a:rect b="b" l="l" r="r" t="t"/>
              <a:pathLst>
                <a:path extrusionOk="0" h="910" w="1379">
                  <a:moveTo>
                    <a:pt x="757" y="0"/>
                  </a:moveTo>
                  <a:cubicBezTo>
                    <a:pt x="345" y="0"/>
                    <a:pt x="1" y="335"/>
                    <a:pt x="1" y="756"/>
                  </a:cubicBezTo>
                  <a:cubicBezTo>
                    <a:pt x="250" y="823"/>
                    <a:pt x="498" y="881"/>
                    <a:pt x="757" y="909"/>
                  </a:cubicBezTo>
                  <a:lnTo>
                    <a:pt x="757" y="756"/>
                  </a:lnTo>
                  <a:lnTo>
                    <a:pt x="747" y="756"/>
                  </a:lnTo>
                  <a:cubicBezTo>
                    <a:pt x="747" y="383"/>
                    <a:pt x="1015" y="77"/>
                    <a:pt x="1379" y="10"/>
                  </a:cubicBezTo>
                  <a:cubicBezTo>
                    <a:pt x="1341" y="10"/>
                    <a:pt x="1293" y="0"/>
                    <a:pt x="1254"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44"/>
          <p:cNvSpPr txBox="1"/>
          <p:nvPr>
            <p:ph type="title"/>
          </p:nvPr>
        </p:nvSpPr>
        <p:spPr>
          <a:xfrm>
            <a:off x="7353300" y="2285400"/>
            <a:ext cx="107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RAM</a:t>
            </a:r>
            <a:endParaRPr/>
          </a:p>
        </p:txBody>
      </p:sp>
      <p:sp>
        <p:nvSpPr>
          <p:cNvPr id="1384" name="Google Shape;1384;p44"/>
          <p:cNvSpPr txBox="1"/>
          <p:nvPr>
            <p:ph idx="4294967295" type="subTitle"/>
          </p:nvPr>
        </p:nvSpPr>
        <p:spPr>
          <a:xfrm>
            <a:off x="7303500" y="2766425"/>
            <a:ext cx="1172100" cy="687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i="1" lang="en" sz="1600"/>
              <a:t>continued</a:t>
            </a:r>
            <a:endParaRPr i="1" sz="1600"/>
          </a:p>
        </p:txBody>
      </p:sp>
      <p:grpSp>
        <p:nvGrpSpPr>
          <p:cNvPr id="1385" name="Google Shape;1385;p44"/>
          <p:cNvGrpSpPr/>
          <p:nvPr/>
        </p:nvGrpSpPr>
        <p:grpSpPr>
          <a:xfrm>
            <a:off x="109508" y="1222484"/>
            <a:ext cx="6879338" cy="2698531"/>
            <a:chOff x="185700" y="1505050"/>
            <a:chExt cx="7048502" cy="2764888"/>
          </a:xfrm>
        </p:grpSpPr>
        <p:pic>
          <p:nvPicPr>
            <p:cNvPr id="1386" name="Google Shape;1386;p44"/>
            <p:cNvPicPr preferRelativeResize="0"/>
            <p:nvPr/>
          </p:nvPicPr>
          <p:blipFill>
            <a:blip r:embed="rId3">
              <a:alphaModFix/>
            </a:blip>
            <a:stretch>
              <a:fillRect/>
            </a:stretch>
          </p:blipFill>
          <p:spPr>
            <a:xfrm>
              <a:off x="185700" y="1708750"/>
              <a:ext cx="7048502" cy="2561188"/>
            </a:xfrm>
            <a:prstGeom prst="rect">
              <a:avLst/>
            </a:prstGeom>
            <a:noFill/>
            <a:ln>
              <a:noFill/>
            </a:ln>
          </p:spPr>
        </p:pic>
        <p:pic>
          <p:nvPicPr>
            <p:cNvPr id="1387" name="Google Shape;1387;p44"/>
            <p:cNvPicPr preferRelativeResize="0"/>
            <p:nvPr/>
          </p:nvPicPr>
          <p:blipFill rotWithShape="1">
            <a:blip r:embed="rId4">
              <a:alphaModFix/>
            </a:blip>
            <a:srcRect b="76770" l="0" r="0" t="0"/>
            <a:stretch/>
          </p:blipFill>
          <p:spPr>
            <a:xfrm>
              <a:off x="209963" y="1505050"/>
              <a:ext cx="7024225" cy="335775"/>
            </a:xfrm>
            <a:prstGeom prst="rect">
              <a:avLst/>
            </a:prstGeom>
            <a:noFill/>
            <a:ln>
              <a:noFill/>
            </a:ln>
          </p:spPr>
        </p:pic>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45"/>
          <p:cNvSpPr txBox="1"/>
          <p:nvPr>
            <p:ph type="title"/>
          </p:nvPr>
        </p:nvSpPr>
        <p:spPr>
          <a:xfrm>
            <a:off x="4097975" y="1908275"/>
            <a:ext cx="4986300" cy="171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Risk Assessment</a:t>
            </a:r>
            <a:endParaRPr/>
          </a:p>
        </p:txBody>
      </p:sp>
      <p:sp>
        <p:nvSpPr>
          <p:cNvPr id="1393" name="Google Shape;1393;p45"/>
          <p:cNvSpPr txBox="1"/>
          <p:nvPr>
            <p:ph idx="2" type="title"/>
          </p:nvPr>
        </p:nvSpPr>
        <p:spPr>
          <a:xfrm>
            <a:off x="4097975" y="1147675"/>
            <a:ext cx="10371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1394" name="Google Shape;1394;p45"/>
          <p:cNvSpPr txBox="1"/>
          <p:nvPr>
            <p:ph idx="1" type="subTitle"/>
          </p:nvPr>
        </p:nvSpPr>
        <p:spPr>
          <a:xfrm>
            <a:off x="4097975" y="3620825"/>
            <a:ext cx="4326000" cy="68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xx</a:t>
            </a:r>
            <a:endParaRPr/>
          </a:p>
        </p:txBody>
      </p:sp>
      <p:grpSp>
        <p:nvGrpSpPr>
          <p:cNvPr id="1395" name="Google Shape;1395;p45"/>
          <p:cNvGrpSpPr/>
          <p:nvPr/>
        </p:nvGrpSpPr>
        <p:grpSpPr>
          <a:xfrm>
            <a:off x="780377" y="713403"/>
            <a:ext cx="3026499" cy="3890100"/>
            <a:chOff x="780377" y="713403"/>
            <a:chExt cx="3026499" cy="3890100"/>
          </a:xfrm>
        </p:grpSpPr>
        <p:sp>
          <p:nvSpPr>
            <p:cNvPr id="1396" name="Google Shape;1396;p45"/>
            <p:cNvSpPr/>
            <p:nvPr/>
          </p:nvSpPr>
          <p:spPr>
            <a:xfrm>
              <a:off x="780377" y="713403"/>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5"/>
            <p:cNvSpPr/>
            <p:nvPr/>
          </p:nvSpPr>
          <p:spPr>
            <a:xfrm>
              <a:off x="780550" y="2523670"/>
              <a:ext cx="3026326" cy="516902"/>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45"/>
            <p:cNvGrpSpPr/>
            <p:nvPr/>
          </p:nvGrpSpPr>
          <p:grpSpPr>
            <a:xfrm>
              <a:off x="789370" y="2247506"/>
              <a:ext cx="907577" cy="890238"/>
              <a:chOff x="1108850" y="1839725"/>
              <a:chExt cx="988000" cy="969125"/>
            </a:xfrm>
          </p:grpSpPr>
          <p:sp>
            <p:nvSpPr>
              <p:cNvPr id="1399" name="Google Shape;1399;p45"/>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45"/>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1" name="Google Shape;1401;p45"/>
            <p:cNvGrpSpPr/>
            <p:nvPr/>
          </p:nvGrpSpPr>
          <p:grpSpPr>
            <a:xfrm>
              <a:off x="1448520" y="2247506"/>
              <a:ext cx="907577" cy="890238"/>
              <a:chOff x="1108850" y="1839725"/>
              <a:chExt cx="988000" cy="969125"/>
            </a:xfrm>
          </p:grpSpPr>
          <p:sp>
            <p:nvSpPr>
              <p:cNvPr id="1402" name="Google Shape;1402;p45"/>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5"/>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4" name="Google Shape;1404;p45"/>
            <p:cNvGrpSpPr/>
            <p:nvPr/>
          </p:nvGrpSpPr>
          <p:grpSpPr>
            <a:xfrm>
              <a:off x="2131295" y="2247506"/>
              <a:ext cx="907577" cy="890238"/>
              <a:chOff x="1108850" y="1839725"/>
              <a:chExt cx="988000" cy="969125"/>
            </a:xfrm>
          </p:grpSpPr>
          <p:sp>
            <p:nvSpPr>
              <p:cNvPr id="1405" name="Google Shape;1405;p45"/>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45"/>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45"/>
            <p:cNvSpPr/>
            <p:nvPr/>
          </p:nvSpPr>
          <p:spPr>
            <a:xfrm rot="10800000">
              <a:off x="785875" y="3025775"/>
              <a:ext cx="3016200" cy="15750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45"/>
            <p:cNvSpPr/>
            <p:nvPr/>
          </p:nvSpPr>
          <p:spPr>
            <a:xfrm>
              <a:off x="1797817" y="1442338"/>
              <a:ext cx="1164867" cy="171385"/>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45"/>
            <p:cNvSpPr/>
            <p:nvPr/>
          </p:nvSpPr>
          <p:spPr>
            <a:xfrm>
              <a:off x="2895688" y="1080673"/>
              <a:ext cx="716795" cy="105100"/>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45"/>
            <p:cNvSpPr/>
            <p:nvPr/>
          </p:nvSpPr>
          <p:spPr>
            <a:xfrm>
              <a:off x="2545380" y="1958975"/>
              <a:ext cx="1164867" cy="171385"/>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1" name="Google Shape;1411;p45"/>
            <p:cNvGrpSpPr/>
            <p:nvPr/>
          </p:nvGrpSpPr>
          <p:grpSpPr>
            <a:xfrm>
              <a:off x="1048449" y="2718525"/>
              <a:ext cx="2033173" cy="1253706"/>
              <a:chOff x="4592575" y="1448750"/>
              <a:chExt cx="505425" cy="311650"/>
            </a:xfrm>
          </p:grpSpPr>
          <p:sp>
            <p:nvSpPr>
              <p:cNvPr id="1412" name="Google Shape;1412;p45"/>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45"/>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45"/>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45"/>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45"/>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45"/>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45"/>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45"/>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45"/>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45"/>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45"/>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45"/>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45"/>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45"/>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45"/>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45"/>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45"/>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45"/>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45"/>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45"/>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45"/>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45"/>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45"/>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45"/>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45"/>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45"/>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45"/>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45"/>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45"/>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45"/>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45"/>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45"/>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5" name="Google Shape;1445;p45"/>
            <p:cNvGrpSpPr/>
            <p:nvPr/>
          </p:nvGrpSpPr>
          <p:grpSpPr>
            <a:xfrm>
              <a:off x="2962671" y="3516905"/>
              <a:ext cx="330272" cy="288072"/>
              <a:chOff x="2562300" y="3102500"/>
              <a:chExt cx="65350" cy="57000"/>
            </a:xfrm>
          </p:grpSpPr>
          <p:sp>
            <p:nvSpPr>
              <p:cNvPr id="1446" name="Google Shape;1446;p45"/>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45"/>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45"/>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45"/>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45"/>
            <p:cNvGrpSpPr/>
            <p:nvPr/>
          </p:nvGrpSpPr>
          <p:grpSpPr>
            <a:xfrm>
              <a:off x="3434746" y="4078780"/>
              <a:ext cx="330272" cy="288072"/>
              <a:chOff x="2562300" y="3102500"/>
              <a:chExt cx="65350" cy="57000"/>
            </a:xfrm>
          </p:grpSpPr>
          <p:sp>
            <p:nvSpPr>
              <p:cNvPr id="1451" name="Google Shape;1451;p45"/>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45"/>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45"/>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45"/>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45"/>
            <p:cNvGrpSpPr/>
            <p:nvPr/>
          </p:nvGrpSpPr>
          <p:grpSpPr>
            <a:xfrm>
              <a:off x="1899896" y="4081805"/>
              <a:ext cx="330272" cy="288072"/>
              <a:chOff x="2562300" y="3102500"/>
              <a:chExt cx="65350" cy="57000"/>
            </a:xfrm>
          </p:grpSpPr>
          <p:sp>
            <p:nvSpPr>
              <p:cNvPr id="1456" name="Google Shape;1456;p45"/>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45"/>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45"/>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45"/>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0" name="Google Shape;1460;p45"/>
            <p:cNvGrpSpPr/>
            <p:nvPr/>
          </p:nvGrpSpPr>
          <p:grpSpPr>
            <a:xfrm>
              <a:off x="890246" y="3759030"/>
              <a:ext cx="330272" cy="288072"/>
              <a:chOff x="2562300" y="3102500"/>
              <a:chExt cx="65350" cy="57000"/>
            </a:xfrm>
          </p:grpSpPr>
          <p:sp>
            <p:nvSpPr>
              <p:cNvPr id="1461" name="Google Shape;1461;p45"/>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45"/>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45"/>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45"/>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5" name="Google Shape;1465;p45"/>
            <p:cNvSpPr/>
            <p:nvPr/>
          </p:nvSpPr>
          <p:spPr>
            <a:xfrm>
              <a:off x="1048442" y="987516"/>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45"/>
            <p:cNvGrpSpPr/>
            <p:nvPr/>
          </p:nvGrpSpPr>
          <p:grpSpPr>
            <a:xfrm>
              <a:off x="3397013" y="2487553"/>
              <a:ext cx="405742" cy="606036"/>
              <a:chOff x="2177925" y="2840613"/>
              <a:chExt cx="173150" cy="258625"/>
            </a:xfrm>
          </p:grpSpPr>
          <p:sp>
            <p:nvSpPr>
              <p:cNvPr id="1467" name="Google Shape;1467;p45"/>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45"/>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45"/>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0" name="Google Shape;1470;p45"/>
            <p:cNvGrpSpPr/>
            <p:nvPr/>
          </p:nvGrpSpPr>
          <p:grpSpPr>
            <a:xfrm>
              <a:off x="3051213" y="2487553"/>
              <a:ext cx="405742" cy="606036"/>
              <a:chOff x="2177925" y="2840613"/>
              <a:chExt cx="173150" cy="258625"/>
            </a:xfrm>
          </p:grpSpPr>
          <p:sp>
            <p:nvSpPr>
              <p:cNvPr id="1471" name="Google Shape;1471;p45"/>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45"/>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45"/>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46"/>
          <p:cNvSpPr txBox="1"/>
          <p:nvPr>
            <p:ph type="title"/>
          </p:nvPr>
        </p:nvSpPr>
        <p:spPr>
          <a:xfrm>
            <a:off x="609375" y="424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Resource Breakdown Structure (RBS)</a:t>
            </a:r>
            <a:endParaRPr/>
          </a:p>
        </p:txBody>
      </p:sp>
      <p:sp>
        <p:nvSpPr>
          <p:cNvPr id="1479" name="Google Shape;1479;p46"/>
          <p:cNvSpPr txBox="1"/>
          <p:nvPr/>
        </p:nvSpPr>
        <p:spPr>
          <a:xfrm>
            <a:off x="268800" y="1030488"/>
            <a:ext cx="8606400" cy="386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1480" name="Google Shape;1480;p46"/>
          <p:cNvPicPr preferRelativeResize="0"/>
          <p:nvPr/>
        </p:nvPicPr>
        <p:blipFill>
          <a:blip r:embed="rId3">
            <a:alphaModFix/>
          </a:blip>
          <a:stretch>
            <a:fillRect/>
          </a:stretch>
        </p:blipFill>
        <p:spPr>
          <a:xfrm>
            <a:off x="2029300" y="1154700"/>
            <a:ext cx="4864149" cy="35883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sp>
        <p:nvSpPr>
          <p:cNvPr id="1485" name="Google Shape;1485;p47"/>
          <p:cNvSpPr txBox="1"/>
          <p:nvPr>
            <p:ph type="title"/>
          </p:nvPr>
        </p:nvSpPr>
        <p:spPr>
          <a:xfrm>
            <a:off x="317000" y="370125"/>
            <a:ext cx="819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Identifications</a:t>
            </a:r>
            <a:endParaRPr/>
          </a:p>
        </p:txBody>
      </p:sp>
      <p:sp>
        <p:nvSpPr>
          <p:cNvPr id="1486" name="Google Shape;1486;p47"/>
          <p:cNvSpPr txBox="1"/>
          <p:nvPr/>
        </p:nvSpPr>
        <p:spPr>
          <a:xfrm>
            <a:off x="317000" y="1017725"/>
            <a:ext cx="8693100" cy="3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The project management team were able to identify five risk groups that can potentially affect the project.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Environmental Risk:</a:t>
            </a:r>
            <a:r>
              <a:rPr lang="en" sz="1200">
                <a:solidFill>
                  <a:schemeClr val="dk1"/>
                </a:solidFill>
              </a:rPr>
              <a:t> potential hazardous risks and dangers to the environment </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Organizational Risk:</a:t>
            </a:r>
            <a:r>
              <a:rPr lang="en" sz="1200">
                <a:solidFill>
                  <a:schemeClr val="dk1"/>
                </a:solidFill>
              </a:rPr>
              <a:t> risk that can be produced by human error in the organization that would affect operations</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Regulatory Risk: </a:t>
            </a:r>
            <a:r>
              <a:rPr lang="en" sz="1200">
                <a:solidFill>
                  <a:schemeClr val="dk1"/>
                </a:solidFill>
              </a:rPr>
              <a:t>government/stakeholder regulations that can affect the project</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Safety Risk: </a:t>
            </a:r>
            <a:r>
              <a:rPr lang="en" sz="1200">
                <a:solidFill>
                  <a:schemeClr val="dk1"/>
                </a:solidFill>
              </a:rPr>
              <a:t>workplace hazards that can potentially be disruptive to the project</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304800" lvl="0" marL="457200" rtl="0" algn="l">
              <a:spcBef>
                <a:spcPts val="0"/>
              </a:spcBef>
              <a:spcAft>
                <a:spcPts val="0"/>
              </a:spcAft>
              <a:buClr>
                <a:schemeClr val="dk1"/>
              </a:buClr>
              <a:buSzPts val="1200"/>
              <a:buChar char="❖"/>
            </a:pPr>
            <a:r>
              <a:rPr b="1" lang="en" sz="1200">
                <a:solidFill>
                  <a:schemeClr val="dk1"/>
                </a:solidFill>
              </a:rPr>
              <a:t>Technical Risk: </a:t>
            </a:r>
            <a:r>
              <a:rPr lang="en" sz="1200">
                <a:solidFill>
                  <a:schemeClr val="dk1"/>
                </a:solidFill>
              </a:rPr>
              <a:t>performance failures that can negatively impact the project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Analysis Definitions</a:t>
            </a:r>
            <a:endParaRPr/>
          </a:p>
        </p:txBody>
      </p:sp>
      <p:sp>
        <p:nvSpPr>
          <p:cNvPr id="1492" name="Google Shape;1492;p48"/>
          <p:cNvSpPr txBox="1"/>
          <p:nvPr/>
        </p:nvSpPr>
        <p:spPr>
          <a:xfrm>
            <a:off x="290550" y="1017725"/>
            <a:ext cx="8562900" cy="38214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Char char="❖"/>
            </a:pPr>
            <a:r>
              <a:rPr b="1" lang="en" sz="1500">
                <a:solidFill>
                  <a:schemeClr val="dk1"/>
                </a:solidFill>
              </a:rPr>
              <a:t>Likelihood Scale:</a:t>
            </a:r>
            <a:endParaRPr b="1" sz="15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Rare</a:t>
            </a:r>
            <a:r>
              <a:rPr b="1" lang="en" sz="1300">
                <a:solidFill>
                  <a:schemeClr val="dk1"/>
                </a:solidFill>
              </a:rPr>
              <a:t>:</a:t>
            </a:r>
            <a:r>
              <a:rPr lang="en" sz="1300">
                <a:solidFill>
                  <a:schemeClr val="dk1"/>
                </a:solidFill>
              </a:rPr>
              <a:t> Most certainly will never occur at all under baseline project conditions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Unlikely:</a:t>
            </a:r>
            <a:r>
              <a:rPr lang="en" sz="1300">
                <a:solidFill>
                  <a:schemeClr val="dk1"/>
                </a:solidFill>
              </a:rPr>
              <a:t> Typically won't occur under baseline project conditions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Probable:</a:t>
            </a:r>
            <a:r>
              <a:rPr lang="en" sz="1300">
                <a:solidFill>
                  <a:schemeClr val="dk1"/>
                </a:solidFill>
              </a:rPr>
              <a:t> May occur at least once under normal project conditions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Likely:</a:t>
            </a:r>
            <a:r>
              <a:rPr lang="en" sz="1300">
                <a:solidFill>
                  <a:schemeClr val="dk1"/>
                </a:solidFill>
              </a:rPr>
              <a:t> Expected to occur a few times under normal project baseline conditions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Most Certain:</a:t>
            </a:r>
            <a:r>
              <a:rPr lang="en" sz="1300">
                <a:solidFill>
                  <a:schemeClr val="dk1"/>
                </a:solidFill>
              </a:rPr>
              <a:t> Frequent </a:t>
            </a:r>
            <a:r>
              <a:rPr lang="en" sz="1300">
                <a:solidFill>
                  <a:schemeClr val="dk1"/>
                </a:solidFill>
              </a:rPr>
              <a:t>occurrence</a:t>
            </a:r>
            <a:r>
              <a:rPr lang="en" sz="1300">
                <a:solidFill>
                  <a:schemeClr val="dk1"/>
                </a:solidFill>
              </a:rPr>
              <a:t> under normal project baseline conditions</a:t>
            </a:r>
            <a:endParaRPr sz="1300">
              <a:solidFill>
                <a:schemeClr val="dk1"/>
              </a:solidFill>
            </a:endParaRPr>
          </a:p>
          <a:p>
            <a:pPr indent="0" lvl="0" marL="914400" rtl="0" algn="l">
              <a:spcBef>
                <a:spcPts val="0"/>
              </a:spcBef>
              <a:spcAft>
                <a:spcPts val="0"/>
              </a:spcAft>
              <a:buNone/>
            </a:pPr>
            <a:r>
              <a:t/>
            </a:r>
            <a:endParaRPr sz="1300">
              <a:solidFill>
                <a:schemeClr val="dk1"/>
              </a:solidFill>
            </a:endParaRPr>
          </a:p>
          <a:p>
            <a:pPr indent="-323850" lvl="0" marL="457200" rtl="0" algn="l">
              <a:spcBef>
                <a:spcPts val="0"/>
              </a:spcBef>
              <a:spcAft>
                <a:spcPts val="0"/>
              </a:spcAft>
              <a:buClr>
                <a:schemeClr val="dk1"/>
              </a:buClr>
              <a:buSzPts val="1500"/>
              <a:buChar char="❖"/>
            </a:pPr>
            <a:r>
              <a:rPr b="1" lang="en" sz="1500">
                <a:solidFill>
                  <a:schemeClr val="dk1"/>
                </a:solidFill>
              </a:rPr>
              <a:t>Consequence Scale:</a:t>
            </a:r>
            <a:endParaRPr b="1" sz="15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Inconsequential:</a:t>
            </a:r>
            <a:r>
              <a:rPr lang="en" sz="1300">
                <a:solidFill>
                  <a:schemeClr val="dk1"/>
                </a:solidFill>
              </a:rPr>
              <a:t> The risk has a negligible effect on moving between project gates, schedule reliability and performance</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Minimal:</a:t>
            </a:r>
            <a:r>
              <a:rPr lang="en" sz="1300">
                <a:solidFill>
                  <a:schemeClr val="dk1"/>
                </a:solidFill>
              </a:rPr>
              <a:t> The risk has minimal effect on moving between project gates, schedule, reliability, and performance processes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Moderate:</a:t>
            </a:r>
            <a:r>
              <a:rPr lang="en" sz="1300">
                <a:solidFill>
                  <a:schemeClr val="dk1"/>
                </a:solidFill>
              </a:rPr>
              <a:t>The risk creates moderate setbacks on moving between project gates, schedule, reliability, or performance processes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Significant:</a:t>
            </a:r>
            <a:r>
              <a:rPr lang="en" sz="1300">
                <a:solidFill>
                  <a:schemeClr val="dk1"/>
                </a:solidFill>
              </a:rPr>
              <a:t>The risk creates significant barriers to moving between project </a:t>
            </a:r>
            <a:r>
              <a:rPr lang="en" sz="1300">
                <a:solidFill>
                  <a:schemeClr val="dk1"/>
                </a:solidFill>
              </a:rPr>
              <a:t>gates, schedule, reliability, or performance processes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Severe:</a:t>
            </a:r>
            <a:r>
              <a:rPr lang="en" sz="1300">
                <a:solidFill>
                  <a:schemeClr val="dk1"/>
                </a:solidFill>
              </a:rPr>
              <a:t> The risk has major ramifications on halting project </a:t>
            </a:r>
            <a:r>
              <a:rPr lang="en" sz="1300">
                <a:solidFill>
                  <a:schemeClr val="dk1"/>
                </a:solidFill>
              </a:rPr>
              <a:t>gates, schedule, reliability, or performance processes</a:t>
            </a:r>
            <a:endParaRPr sz="13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Qualitative Risk Impact Matrix</a:t>
            </a:r>
            <a:endParaRPr/>
          </a:p>
        </p:txBody>
      </p:sp>
      <p:sp>
        <p:nvSpPr>
          <p:cNvPr id="1498" name="Google Shape;1498;p49"/>
          <p:cNvSpPr txBox="1"/>
          <p:nvPr/>
        </p:nvSpPr>
        <p:spPr>
          <a:xfrm>
            <a:off x="260800" y="1017725"/>
            <a:ext cx="8606400" cy="386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p:txBody>
      </p:sp>
      <p:graphicFrame>
        <p:nvGraphicFramePr>
          <p:cNvPr id="1499" name="Google Shape;1499;p49"/>
          <p:cNvGraphicFramePr/>
          <p:nvPr/>
        </p:nvGraphicFramePr>
        <p:xfrm>
          <a:off x="260875" y="1017725"/>
          <a:ext cx="3000000" cy="3000000"/>
        </p:xfrm>
        <a:graphic>
          <a:graphicData uri="http://schemas.openxmlformats.org/drawingml/2006/table">
            <a:tbl>
              <a:tblPr>
                <a:noFill/>
                <a:tableStyleId>{C860FC75-79AC-4D6B-8F21-17C673A628B6}</a:tableStyleId>
              </a:tblPr>
              <a:tblGrid>
                <a:gridCol w="1144200"/>
                <a:gridCol w="1243700"/>
                <a:gridCol w="1243700"/>
                <a:gridCol w="1243700"/>
                <a:gridCol w="1243700"/>
                <a:gridCol w="1243700"/>
                <a:gridCol w="1243700"/>
              </a:tblGrid>
              <a:tr h="305450">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5">
                  <a:txBody>
                    <a:bodyPr/>
                    <a:lstStyle/>
                    <a:p>
                      <a:pPr indent="0" lvl="0" marL="0" rtl="0" algn="ctr">
                        <a:lnSpc>
                          <a:spcPct val="115000"/>
                        </a:lnSpc>
                        <a:spcBef>
                          <a:spcPts val="0"/>
                        </a:spcBef>
                        <a:spcAft>
                          <a:spcPts val="0"/>
                        </a:spcAft>
                        <a:buNone/>
                      </a:pPr>
                      <a:r>
                        <a:rPr b="1" lang="en" sz="1000"/>
                        <a:t>Consequence</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r>
              <a:tr h="371950">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Inconsequential</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Minimal</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Moderate</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Significant</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Severe</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r h="500975">
                <a:tc rowSpan="5">
                  <a:txBody>
                    <a:bodyPr/>
                    <a:lstStyle/>
                    <a:p>
                      <a:pPr indent="0" lvl="0" marL="0" rtl="0" algn="ctr">
                        <a:lnSpc>
                          <a:spcPct val="115000"/>
                        </a:lnSpc>
                        <a:spcBef>
                          <a:spcPts val="0"/>
                        </a:spcBef>
                        <a:spcAft>
                          <a:spcPts val="0"/>
                        </a:spcAft>
                        <a:buNone/>
                      </a:pPr>
                      <a:r>
                        <a:rPr b="1" lang="en" sz="1000"/>
                        <a:t>Likelihood</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Rare</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E.E.4, E.E.5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E.E.3, E.HW.4, O.C.1, O.C.2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O.F.1, R.G.1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800"/>
                        <a:t>T.MI.1, T.I.1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500975">
                <a:tc vMerge="1"/>
                <a:tc>
                  <a:txBody>
                    <a:bodyPr/>
                    <a:lstStyle/>
                    <a:p>
                      <a:pPr indent="0" lvl="0" marL="0" rtl="0" algn="ctr">
                        <a:lnSpc>
                          <a:spcPct val="115000"/>
                        </a:lnSpc>
                        <a:spcBef>
                          <a:spcPts val="0"/>
                        </a:spcBef>
                        <a:spcAft>
                          <a:spcPts val="0"/>
                        </a:spcAft>
                        <a:buNone/>
                      </a:pPr>
                      <a:r>
                        <a:rPr b="1" lang="en" sz="1200"/>
                        <a:t>Unlikely</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E.E.1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E.E.6</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R.G.1,S.L.2, T.I.1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800"/>
                        <a:t>S.E.2, S.L.1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r>
              <a:tr h="500975">
                <a:tc vMerge="1"/>
                <a:tc>
                  <a:txBody>
                    <a:bodyPr/>
                    <a:lstStyle/>
                    <a:p>
                      <a:pPr indent="0" lvl="0" marL="0" rtl="0" algn="ctr">
                        <a:lnSpc>
                          <a:spcPct val="115000"/>
                        </a:lnSpc>
                        <a:spcBef>
                          <a:spcPts val="0"/>
                        </a:spcBef>
                        <a:spcAft>
                          <a:spcPts val="0"/>
                        </a:spcAft>
                        <a:buNone/>
                      </a:pPr>
                      <a:r>
                        <a:rPr b="1" lang="en" sz="1200"/>
                        <a:t>Probable</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E.HW.5, T.I.3, E.HW.3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800"/>
                        <a:t>E.HW.1, E.HW.6, T.P.1,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r>
              <a:tr h="500975">
                <a:tc vMerge="1"/>
                <a:tc>
                  <a:txBody>
                    <a:bodyPr/>
                    <a:lstStyle/>
                    <a:p>
                      <a:pPr indent="0" lvl="0" marL="0" rtl="0" algn="ctr">
                        <a:lnSpc>
                          <a:spcPct val="115000"/>
                        </a:lnSpc>
                        <a:spcBef>
                          <a:spcPts val="0"/>
                        </a:spcBef>
                        <a:spcAft>
                          <a:spcPts val="0"/>
                        </a:spcAft>
                        <a:buNone/>
                      </a:pPr>
                      <a:r>
                        <a:rPr b="1" lang="en" sz="1200"/>
                        <a:t>Likely</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E.HW.2,T.P.4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E.E.2, LR.GU.2, T.P.3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800"/>
                        <a:t>R.G.3, R.G.4, T.I.2, T.P.2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 sz="800"/>
                        <a:t>E.CW.1, R.G.4,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r>
              <a:tr h="500975">
                <a:tc vMerge="1"/>
                <a:tc>
                  <a:txBody>
                    <a:bodyPr/>
                    <a:lstStyle/>
                    <a:p>
                      <a:pPr indent="0" lvl="0" marL="0" rtl="0" algn="ctr">
                        <a:lnSpc>
                          <a:spcPct val="115000"/>
                        </a:lnSpc>
                        <a:spcBef>
                          <a:spcPts val="0"/>
                        </a:spcBef>
                        <a:spcAft>
                          <a:spcPts val="0"/>
                        </a:spcAft>
                        <a:buNone/>
                      </a:pPr>
                      <a:r>
                        <a:rPr b="1" lang="en" sz="1200"/>
                        <a:t>Most Certain</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r>
              <a:tr h="305450">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305450">
                <a:tc>
                  <a:txBody>
                    <a:bodyPr/>
                    <a:lstStyle/>
                    <a:p>
                      <a:pPr indent="0" lvl="0" marL="0" rtl="0" algn="ctr">
                        <a:lnSpc>
                          <a:spcPct val="115000"/>
                        </a:lnSpc>
                        <a:spcBef>
                          <a:spcPts val="0"/>
                        </a:spcBef>
                        <a:spcAft>
                          <a:spcPts val="0"/>
                        </a:spcAft>
                        <a:buNone/>
                      </a:pPr>
                      <a:r>
                        <a:rPr b="1" lang="en" sz="1000"/>
                        <a:t>Legend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Low Risk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1000"/>
                        <a:t>Moderate Risk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1000"/>
                        <a:t>High Risk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 sz="1000"/>
                        <a:t>Very High Risk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Qualitative Risk Impact Matrix</a:t>
            </a:r>
            <a:endParaRPr/>
          </a:p>
        </p:txBody>
      </p:sp>
      <p:sp>
        <p:nvSpPr>
          <p:cNvPr id="1505" name="Google Shape;1505;p50"/>
          <p:cNvSpPr txBox="1"/>
          <p:nvPr/>
        </p:nvSpPr>
        <p:spPr>
          <a:xfrm>
            <a:off x="260800" y="1017725"/>
            <a:ext cx="8606400" cy="386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p:txBody>
      </p:sp>
      <p:graphicFrame>
        <p:nvGraphicFramePr>
          <p:cNvPr id="1506" name="Google Shape;1506;p50"/>
          <p:cNvGraphicFramePr/>
          <p:nvPr/>
        </p:nvGraphicFramePr>
        <p:xfrm>
          <a:off x="260875" y="1017725"/>
          <a:ext cx="3000000" cy="3000000"/>
        </p:xfrm>
        <a:graphic>
          <a:graphicData uri="http://schemas.openxmlformats.org/drawingml/2006/table">
            <a:tbl>
              <a:tblPr>
                <a:noFill/>
                <a:tableStyleId>{C860FC75-79AC-4D6B-8F21-17C673A628B6}</a:tableStyleId>
              </a:tblPr>
              <a:tblGrid>
                <a:gridCol w="1144200"/>
                <a:gridCol w="1243700"/>
                <a:gridCol w="1243700"/>
                <a:gridCol w="1243700"/>
                <a:gridCol w="1243700"/>
                <a:gridCol w="1243700"/>
                <a:gridCol w="1243700"/>
              </a:tblGrid>
              <a:tr h="305450">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gridSpan="5">
                  <a:txBody>
                    <a:bodyPr/>
                    <a:lstStyle/>
                    <a:p>
                      <a:pPr indent="0" lvl="0" marL="0" rtl="0" algn="ctr">
                        <a:lnSpc>
                          <a:spcPct val="115000"/>
                        </a:lnSpc>
                        <a:spcBef>
                          <a:spcPts val="0"/>
                        </a:spcBef>
                        <a:spcAft>
                          <a:spcPts val="0"/>
                        </a:spcAft>
                        <a:buNone/>
                      </a:pPr>
                      <a:r>
                        <a:rPr b="1" lang="en" sz="1000"/>
                        <a:t>Consequence</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hMerge="1"/>
                <a:tc hMerge="1"/>
                <a:tc hMerge="1"/>
                <a:tc hMerge="1"/>
              </a:tr>
              <a:tr h="371950">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Inconsequential</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Minimal</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Moderate</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Significant</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Severe</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tcPr>
                </a:tc>
              </a:tr>
              <a:tr h="500975">
                <a:tc rowSpan="5">
                  <a:txBody>
                    <a:bodyPr/>
                    <a:lstStyle/>
                    <a:p>
                      <a:pPr indent="0" lvl="0" marL="0" rtl="0" algn="ctr">
                        <a:lnSpc>
                          <a:spcPct val="115000"/>
                        </a:lnSpc>
                        <a:spcBef>
                          <a:spcPts val="0"/>
                        </a:spcBef>
                        <a:spcAft>
                          <a:spcPts val="0"/>
                        </a:spcAft>
                        <a:buNone/>
                      </a:pPr>
                      <a:r>
                        <a:rPr b="1" lang="en" sz="1000"/>
                        <a:t>Likelihood</a:t>
                      </a:r>
                      <a:endParaRPr b="1" sz="1000"/>
                    </a:p>
                  </a:txBody>
                  <a:tcPr marT="19050" marB="19050" marR="28575" marL="28575"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t>Rare</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E.E.4, E.E.5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E.E.3, E.HW.4, O.C.1, O.C.2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O.F.1, R.G.1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800"/>
                        <a:t>T.MI.1, T.I.1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r>
              <a:tr h="500975">
                <a:tc vMerge="1"/>
                <a:tc>
                  <a:txBody>
                    <a:bodyPr/>
                    <a:lstStyle/>
                    <a:p>
                      <a:pPr indent="0" lvl="0" marL="0" rtl="0" algn="ctr">
                        <a:lnSpc>
                          <a:spcPct val="115000"/>
                        </a:lnSpc>
                        <a:spcBef>
                          <a:spcPts val="0"/>
                        </a:spcBef>
                        <a:spcAft>
                          <a:spcPts val="0"/>
                        </a:spcAft>
                        <a:buNone/>
                      </a:pPr>
                      <a:r>
                        <a:rPr b="1" lang="en" sz="1200"/>
                        <a:t>Unlikely</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E.E.1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E.E.6</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R.G.1,S.L.2, T.I.1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800">
                          <a:highlight>
                            <a:srgbClr val="FFFF00"/>
                          </a:highlight>
                        </a:rPr>
                        <a:t>S.E.2, S.L.1</a:t>
                      </a:r>
                      <a:endParaRPr sz="800">
                        <a:highlight>
                          <a:srgbClr val="FFFF00"/>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r>
              <a:tr h="500975">
                <a:tc vMerge="1"/>
                <a:tc>
                  <a:txBody>
                    <a:bodyPr/>
                    <a:lstStyle/>
                    <a:p>
                      <a:pPr indent="0" lvl="0" marL="0" rtl="0" algn="ctr">
                        <a:lnSpc>
                          <a:spcPct val="115000"/>
                        </a:lnSpc>
                        <a:spcBef>
                          <a:spcPts val="0"/>
                        </a:spcBef>
                        <a:spcAft>
                          <a:spcPts val="0"/>
                        </a:spcAft>
                        <a:buNone/>
                      </a:pPr>
                      <a:r>
                        <a:rPr b="1" lang="en" sz="1200"/>
                        <a:t>Probable</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E.HW.5, T.I.3, E.HW.3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800">
                          <a:highlight>
                            <a:srgbClr val="FFFF00"/>
                          </a:highlight>
                        </a:rPr>
                        <a:t>E.HW.1, E.HW.6, T.P.1,</a:t>
                      </a:r>
                      <a:endParaRPr sz="800">
                        <a:highlight>
                          <a:srgbClr val="FFFF00"/>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r>
              <a:tr h="500975">
                <a:tc vMerge="1"/>
                <a:tc>
                  <a:txBody>
                    <a:bodyPr/>
                    <a:lstStyle/>
                    <a:p>
                      <a:pPr indent="0" lvl="0" marL="0" rtl="0" algn="ctr">
                        <a:lnSpc>
                          <a:spcPct val="115000"/>
                        </a:lnSpc>
                        <a:spcBef>
                          <a:spcPts val="0"/>
                        </a:spcBef>
                        <a:spcAft>
                          <a:spcPts val="0"/>
                        </a:spcAft>
                        <a:buNone/>
                      </a:pPr>
                      <a:r>
                        <a:rPr b="1" lang="en" sz="1200"/>
                        <a:t>Likely</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800"/>
                        <a:t>E.HW.2,T.P.4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800"/>
                        <a:t>E.E.2, LR.GU.2, T.P.3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800">
                          <a:highlight>
                            <a:srgbClr val="FFFF00"/>
                          </a:highlight>
                        </a:rPr>
                        <a:t>R.G.3, R.G.4, T.I.2, T.P.2</a:t>
                      </a:r>
                      <a:endParaRPr sz="800">
                        <a:highlight>
                          <a:srgbClr val="FFFF00"/>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 sz="800">
                          <a:highlight>
                            <a:srgbClr val="FFFF00"/>
                          </a:highlight>
                        </a:rPr>
                        <a:t>E.CW.1, R.G.4,</a:t>
                      </a:r>
                      <a:endParaRPr sz="800">
                        <a:highlight>
                          <a:srgbClr val="FFFF00"/>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r>
              <a:tr h="500975">
                <a:tc vMerge="1"/>
                <a:tc>
                  <a:txBody>
                    <a:bodyPr/>
                    <a:lstStyle/>
                    <a:p>
                      <a:pPr indent="0" lvl="0" marL="0" rtl="0" algn="ctr">
                        <a:lnSpc>
                          <a:spcPct val="115000"/>
                        </a:lnSpc>
                        <a:spcBef>
                          <a:spcPts val="0"/>
                        </a:spcBef>
                        <a:spcAft>
                          <a:spcPts val="0"/>
                        </a:spcAft>
                        <a:buNone/>
                      </a:pPr>
                      <a:r>
                        <a:rPr b="1" lang="en" sz="1200"/>
                        <a:t>Most Certain</a:t>
                      </a:r>
                      <a:endParaRPr b="1"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E599"/>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06666"/>
                    </a:solidFill>
                  </a:tcPr>
                </a:tc>
              </a:tr>
              <a:tr h="305450">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tcPr>
                </a:tc>
              </a:tr>
              <a:tr h="305450">
                <a:tc>
                  <a:txBody>
                    <a:bodyPr/>
                    <a:lstStyle/>
                    <a:p>
                      <a:pPr indent="0" lvl="0" marL="0" rtl="0" algn="ctr">
                        <a:lnSpc>
                          <a:spcPct val="115000"/>
                        </a:lnSpc>
                        <a:spcBef>
                          <a:spcPts val="0"/>
                        </a:spcBef>
                        <a:spcAft>
                          <a:spcPts val="0"/>
                        </a:spcAft>
                        <a:buNone/>
                      </a:pPr>
                      <a:r>
                        <a:rPr b="1" lang="en" sz="1000"/>
                        <a:t>Legend</a:t>
                      </a:r>
                      <a:endParaRPr b="1"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000"/>
                        <a:t>Low Risk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lang="en" sz="1000"/>
                        <a:t>Moderate Risk</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E599"/>
                    </a:solidFill>
                  </a:tcPr>
                </a:tc>
                <a:tc>
                  <a:txBody>
                    <a:bodyPr/>
                    <a:lstStyle/>
                    <a:p>
                      <a:pPr indent="0" lvl="0" marL="0" rtl="0" algn="ctr">
                        <a:lnSpc>
                          <a:spcPct val="115000"/>
                        </a:lnSpc>
                        <a:spcBef>
                          <a:spcPts val="0"/>
                        </a:spcBef>
                        <a:spcAft>
                          <a:spcPts val="0"/>
                        </a:spcAft>
                        <a:buNone/>
                      </a:pPr>
                      <a:r>
                        <a:rPr lang="en" sz="1000"/>
                        <a:t>High Risk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 sz="1000"/>
                        <a:t>Very High Risk</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06666"/>
                    </a:solidFill>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24"/>
          <p:cNvSpPr txBox="1"/>
          <p:nvPr>
            <p:ph type="title"/>
          </p:nvPr>
        </p:nvSpPr>
        <p:spPr>
          <a:xfrm>
            <a:off x="4053450" y="1715400"/>
            <a:ext cx="4326000" cy="171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Project Scope</a:t>
            </a:r>
            <a:endParaRPr/>
          </a:p>
        </p:txBody>
      </p:sp>
      <p:sp>
        <p:nvSpPr>
          <p:cNvPr id="550" name="Google Shape;550;p24"/>
          <p:cNvSpPr txBox="1"/>
          <p:nvPr>
            <p:ph idx="2" type="title"/>
          </p:nvPr>
        </p:nvSpPr>
        <p:spPr>
          <a:xfrm>
            <a:off x="4053450" y="713400"/>
            <a:ext cx="1037100" cy="76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551" name="Google Shape;551;p24"/>
          <p:cNvSpPr txBox="1"/>
          <p:nvPr>
            <p:ph idx="1" type="subTitle"/>
          </p:nvPr>
        </p:nvSpPr>
        <p:spPr>
          <a:xfrm>
            <a:off x="4064425" y="3916200"/>
            <a:ext cx="4326000" cy="687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Overview of project goals, requirements, and objectives</a:t>
            </a:r>
            <a:endParaRPr/>
          </a:p>
        </p:txBody>
      </p:sp>
      <p:grpSp>
        <p:nvGrpSpPr>
          <p:cNvPr id="552" name="Google Shape;552;p24"/>
          <p:cNvGrpSpPr/>
          <p:nvPr/>
        </p:nvGrpSpPr>
        <p:grpSpPr>
          <a:xfrm>
            <a:off x="780377" y="713403"/>
            <a:ext cx="3026499" cy="3890100"/>
            <a:chOff x="780377" y="713403"/>
            <a:chExt cx="3026499" cy="3890100"/>
          </a:xfrm>
        </p:grpSpPr>
        <p:sp>
          <p:nvSpPr>
            <p:cNvPr id="553" name="Google Shape;553;p24"/>
            <p:cNvSpPr/>
            <p:nvPr/>
          </p:nvSpPr>
          <p:spPr>
            <a:xfrm>
              <a:off x="780377" y="713403"/>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780550" y="2523670"/>
              <a:ext cx="3026326" cy="516902"/>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 name="Google Shape;555;p24"/>
            <p:cNvGrpSpPr/>
            <p:nvPr/>
          </p:nvGrpSpPr>
          <p:grpSpPr>
            <a:xfrm>
              <a:off x="789370" y="2247506"/>
              <a:ext cx="907577" cy="890238"/>
              <a:chOff x="1108850" y="1839725"/>
              <a:chExt cx="988000" cy="969125"/>
            </a:xfrm>
          </p:grpSpPr>
          <p:sp>
            <p:nvSpPr>
              <p:cNvPr id="556" name="Google Shape;556;p24"/>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 name="Google Shape;558;p24"/>
            <p:cNvGrpSpPr/>
            <p:nvPr/>
          </p:nvGrpSpPr>
          <p:grpSpPr>
            <a:xfrm>
              <a:off x="1448520" y="2247506"/>
              <a:ext cx="907577" cy="890238"/>
              <a:chOff x="1108850" y="1839725"/>
              <a:chExt cx="988000" cy="969125"/>
            </a:xfrm>
          </p:grpSpPr>
          <p:sp>
            <p:nvSpPr>
              <p:cNvPr id="559" name="Google Shape;559;p24"/>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24"/>
            <p:cNvGrpSpPr/>
            <p:nvPr/>
          </p:nvGrpSpPr>
          <p:grpSpPr>
            <a:xfrm>
              <a:off x="2131295" y="2247506"/>
              <a:ext cx="907577" cy="890238"/>
              <a:chOff x="1108850" y="1839725"/>
              <a:chExt cx="988000" cy="969125"/>
            </a:xfrm>
          </p:grpSpPr>
          <p:sp>
            <p:nvSpPr>
              <p:cNvPr id="562" name="Google Shape;562;p24"/>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 name="Google Shape;564;p24"/>
            <p:cNvSpPr/>
            <p:nvPr/>
          </p:nvSpPr>
          <p:spPr>
            <a:xfrm rot="10800000">
              <a:off x="785875" y="3025775"/>
              <a:ext cx="3016200" cy="15750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1797817" y="1442338"/>
              <a:ext cx="1164867" cy="171385"/>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2895688" y="1080673"/>
              <a:ext cx="716795" cy="105100"/>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2545380" y="1958975"/>
              <a:ext cx="1164867" cy="171385"/>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8" name="Google Shape;568;p24"/>
            <p:cNvGrpSpPr/>
            <p:nvPr/>
          </p:nvGrpSpPr>
          <p:grpSpPr>
            <a:xfrm>
              <a:off x="1048449" y="2718525"/>
              <a:ext cx="2033173" cy="1253706"/>
              <a:chOff x="4592575" y="1448750"/>
              <a:chExt cx="505425" cy="311650"/>
            </a:xfrm>
          </p:grpSpPr>
          <p:sp>
            <p:nvSpPr>
              <p:cNvPr id="569" name="Google Shape;569;p24"/>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24"/>
            <p:cNvGrpSpPr/>
            <p:nvPr/>
          </p:nvGrpSpPr>
          <p:grpSpPr>
            <a:xfrm>
              <a:off x="2962671" y="3516905"/>
              <a:ext cx="330272" cy="288072"/>
              <a:chOff x="2562300" y="3102500"/>
              <a:chExt cx="65350" cy="57000"/>
            </a:xfrm>
          </p:grpSpPr>
          <p:sp>
            <p:nvSpPr>
              <p:cNvPr id="603" name="Google Shape;603;p24"/>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 name="Google Shape;607;p24"/>
            <p:cNvGrpSpPr/>
            <p:nvPr/>
          </p:nvGrpSpPr>
          <p:grpSpPr>
            <a:xfrm>
              <a:off x="3434746" y="4078780"/>
              <a:ext cx="330272" cy="288072"/>
              <a:chOff x="2562300" y="3102500"/>
              <a:chExt cx="65350" cy="57000"/>
            </a:xfrm>
          </p:grpSpPr>
          <p:sp>
            <p:nvSpPr>
              <p:cNvPr id="608" name="Google Shape;608;p24"/>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 name="Google Shape;612;p24"/>
            <p:cNvGrpSpPr/>
            <p:nvPr/>
          </p:nvGrpSpPr>
          <p:grpSpPr>
            <a:xfrm>
              <a:off x="1899896" y="4081805"/>
              <a:ext cx="330272" cy="288072"/>
              <a:chOff x="2562300" y="3102500"/>
              <a:chExt cx="65350" cy="57000"/>
            </a:xfrm>
          </p:grpSpPr>
          <p:sp>
            <p:nvSpPr>
              <p:cNvPr id="613" name="Google Shape;613;p24"/>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 name="Google Shape;617;p24"/>
            <p:cNvGrpSpPr/>
            <p:nvPr/>
          </p:nvGrpSpPr>
          <p:grpSpPr>
            <a:xfrm>
              <a:off x="890246" y="3759030"/>
              <a:ext cx="330272" cy="288072"/>
              <a:chOff x="2562300" y="3102500"/>
              <a:chExt cx="65350" cy="57000"/>
            </a:xfrm>
          </p:grpSpPr>
          <p:sp>
            <p:nvSpPr>
              <p:cNvPr id="618" name="Google Shape;618;p24"/>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 name="Google Shape;622;p24"/>
            <p:cNvSpPr/>
            <p:nvPr/>
          </p:nvSpPr>
          <p:spPr>
            <a:xfrm>
              <a:off x="1048442" y="987516"/>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3" name="Google Shape;623;p24"/>
            <p:cNvGrpSpPr/>
            <p:nvPr/>
          </p:nvGrpSpPr>
          <p:grpSpPr>
            <a:xfrm>
              <a:off x="3397013" y="2487553"/>
              <a:ext cx="405742" cy="606036"/>
              <a:chOff x="2177925" y="2840613"/>
              <a:chExt cx="173150" cy="258625"/>
            </a:xfrm>
          </p:grpSpPr>
          <p:sp>
            <p:nvSpPr>
              <p:cNvPr id="624" name="Google Shape;624;p24"/>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 name="Google Shape;627;p24"/>
            <p:cNvGrpSpPr/>
            <p:nvPr/>
          </p:nvGrpSpPr>
          <p:grpSpPr>
            <a:xfrm>
              <a:off x="3051213" y="2487553"/>
              <a:ext cx="405742" cy="606036"/>
              <a:chOff x="2177925" y="2840613"/>
              <a:chExt cx="173150" cy="258625"/>
            </a:xfrm>
          </p:grpSpPr>
          <p:sp>
            <p:nvSpPr>
              <p:cNvPr id="628" name="Google Shape;628;p24"/>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Phase Risk Load</a:t>
            </a:r>
            <a:endParaRPr/>
          </a:p>
          <a:p>
            <a:pPr indent="0" lvl="0" marL="0" rtl="0" algn="l">
              <a:spcBef>
                <a:spcPts val="0"/>
              </a:spcBef>
              <a:spcAft>
                <a:spcPts val="0"/>
              </a:spcAft>
              <a:buNone/>
            </a:pPr>
            <a:r>
              <a:t/>
            </a:r>
            <a:endParaRPr/>
          </a:p>
        </p:txBody>
      </p:sp>
      <p:sp>
        <p:nvSpPr>
          <p:cNvPr id="1512" name="Google Shape;1512;p51"/>
          <p:cNvSpPr txBox="1"/>
          <p:nvPr/>
        </p:nvSpPr>
        <p:spPr>
          <a:xfrm>
            <a:off x="1611000" y="1449725"/>
            <a:ext cx="7266900" cy="3284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300">
                <a:solidFill>
                  <a:schemeClr val="dk1"/>
                </a:solidFill>
              </a:rPr>
              <a:t>Environmental Risks</a:t>
            </a:r>
            <a:endParaRPr b="1" sz="1300">
              <a:solidFill>
                <a:schemeClr val="dk1"/>
              </a:solidFill>
            </a:endParaRPr>
          </a:p>
          <a:p>
            <a:pPr indent="0" lvl="0" marL="457200" rtl="0" algn="l">
              <a:lnSpc>
                <a:spcPct val="115000"/>
              </a:lnSpc>
              <a:spcBef>
                <a:spcPts val="1200"/>
              </a:spcBef>
              <a:spcAft>
                <a:spcPts val="0"/>
              </a:spcAft>
              <a:buNone/>
            </a:pPr>
            <a:r>
              <a:rPr lang="en" sz="1100"/>
              <a:t>Historical evidence about ecological impacts, generalize to urban areas</a:t>
            </a:r>
            <a:endParaRPr b="1" sz="1300">
              <a:solidFill>
                <a:schemeClr val="dk1"/>
              </a:solidFill>
            </a:endParaRPr>
          </a:p>
          <a:p>
            <a:pPr indent="457200" lvl="0" marL="0" rtl="0" algn="l">
              <a:lnSpc>
                <a:spcPct val="115000"/>
              </a:lnSpc>
              <a:spcBef>
                <a:spcPts val="1200"/>
              </a:spcBef>
              <a:spcAft>
                <a:spcPts val="0"/>
              </a:spcAft>
              <a:buNone/>
            </a:pPr>
            <a:r>
              <a:rPr lang="en" sz="1100">
                <a:solidFill>
                  <a:schemeClr val="dk1"/>
                </a:solidFill>
              </a:rPr>
              <a:t>These risks will require </a:t>
            </a:r>
            <a:r>
              <a:rPr i="1" lang="en" sz="1100">
                <a:solidFill>
                  <a:schemeClr val="dk1"/>
                </a:solidFill>
              </a:rPr>
              <a:t>preliminary</a:t>
            </a:r>
            <a:r>
              <a:rPr lang="en" sz="1100">
                <a:solidFill>
                  <a:schemeClr val="dk1"/>
                </a:solidFill>
              </a:rPr>
              <a:t> </a:t>
            </a:r>
            <a:r>
              <a:rPr i="1" lang="en" sz="1100">
                <a:solidFill>
                  <a:schemeClr val="dk1"/>
                </a:solidFill>
              </a:rPr>
              <a:t>impact</a:t>
            </a:r>
            <a:r>
              <a:rPr lang="en" sz="1100">
                <a:solidFill>
                  <a:schemeClr val="dk1"/>
                </a:solidFill>
              </a:rPr>
              <a:t> </a:t>
            </a:r>
            <a:r>
              <a:rPr i="1" lang="en" sz="1100">
                <a:solidFill>
                  <a:schemeClr val="dk1"/>
                </a:solidFill>
              </a:rPr>
              <a:t>analysis and design considerations </a:t>
            </a:r>
            <a:r>
              <a:rPr lang="en" sz="1100">
                <a:solidFill>
                  <a:schemeClr val="dk1"/>
                </a:solidFill>
              </a:rPr>
              <a:t>at the least. </a:t>
            </a:r>
            <a:endParaRPr sz="1100">
              <a:solidFill>
                <a:schemeClr val="dk1"/>
              </a:solidFill>
            </a:endParaRPr>
          </a:p>
          <a:p>
            <a:pPr indent="0" lvl="0" marL="0" rtl="0" algn="l">
              <a:lnSpc>
                <a:spcPct val="115000"/>
              </a:lnSpc>
              <a:spcBef>
                <a:spcPts val="1200"/>
              </a:spcBef>
              <a:spcAft>
                <a:spcPts val="0"/>
              </a:spcAft>
              <a:buNone/>
            </a:pPr>
            <a:r>
              <a:rPr b="1" lang="en" sz="1300">
                <a:solidFill>
                  <a:schemeClr val="dk1"/>
                </a:solidFill>
              </a:rPr>
              <a:t>Techn</a:t>
            </a:r>
            <a:r>
              <a:rPr b="1" lang="en" sz="1300">
                <a:solidFill>
                  <a:schemeClr val="dk1"/>
                </a:solidFill>
              </a:rPr>
              <a:t>ic</a:t>
            </a:r>
            <a:r>
              <a:rPr b="1" lang="en" sz="1300">
                <a:solidFill>
                  <a:schemeClr val="dk1"/>
                </a:solidFill>
              </a:rPr>
              <a:t>al Risks</a:t>
            </a:r>
            <a:endParaRPr b="1" sz="1300">
              <a:solidFill>
                <a:schemeClr val="dk1"/>
              </a:solidFill>
            </a:endParaRPr>
          </a:p>
          <a:p>
            <a:pPr indent="0" lvl="0" marL="0" rtl="0" algn="l">
              <a:lnSpc>
                <a:spcPct val="115000"/>
              </a:lnSpc>
              <a:spcBef>
                <a:spcPts val="1200"/>
              </a:spcBef>
              <a:spcAft>
                <a:spcPts val="0"/>
              </a:spcAft>
              <a:buNone/>
            </a:pPr>
            <a:r>
              <a:rPr b="1" lang="en" sz="1300">
                <a:solidFill>
                  <a:schemeClr val="dk1"/>
                </a:solidFill>
              </a:rPr>
              <a:t>	</a:t>
            </a:r>
            <a:r>
              <a:rPr lang="en" sz="1100"/>
              <a:t>Monitoring needed post-closeout of the installation project.</a:t>
            </a:r>
            <a:endParaRPr b="1" sz="1300">
              <a:solidFill>
                <a:schemeClr val="dk1"/>
              </a:solidFill>
            </a:endParaRPr>
          </a:p>
          <a:p>
            <a:pPr indent="457200" lvl="0" marL="0" rtl="0" algn="l">
              <a:lnSpc>
                <a:spcPct val="115000"/>
              </a:lnSpc>
              <a:spcBef>
                <a:spcPts val="1200"/>
              </a:spcBef>
              <a:spcAft>
                <a:spcPts val="0"/>
              </a:spcAft>
              <a:buNone/>
            </a:pPr>
            <a:r>
              <a:rPr lang="en" sz="1100">
                <a:solidFill>
                  <a:schemeClr val="dk1"/>
                </a:solidFill>
              </a:rPr>
              <a:t>These risks will require</a:t>
            </a:r>
            <a:r>
              <a:rPr b="1" lang="en" sz="1100">
                <a:solidFill>
                  <a:schemeClr val="dk1"/>
                </a:solidFill>
              </a:rPr>
              <a:t> </a:t>
            </a:r>
            <a:r>
              <a:rPr i="1" lang="en" sz="1100">
                <a:solidFill>
                  <a:schemeClr val="dk1"/>
                </a:solidFill>
              </a:rPr>
              <a:t>disclosure</a:t>
            </a:r>
            <a:r>
              <a:rPr lang="en" sz="1100">
                <a:solidFill>
                  <a:schemeClr val="dk1"/>
                </a:solidFill>
              </a:rPr>
              <a:t>, </a:t>
            </a:r>
            <a:r>
              <a:rPr i="1" lang="en" sz="1100">
                <a:solidFill>
                  <a:schemeClr val="dk1"/>
                </a:solidFill>
              </a:rPr>
              <a:t>monitoring and maintenance checks.</a:t>
            </a:r>
            <a:endParaRPr i="1" sz="1100">
              <a:solidFill>
                <a:schemeClr val="dk1"/>
              </a:solidFill>
            </a:endParaRPr>
          </a:p>
          <a:p>
            <a:pPr indent="0" lvl="0" marL="0" rtl="0" algn="l">
              <a:lnSpc>
                <a:spcPct val="115000"/>
              </a:lnSpc>
              <a:spcBef>
                <a:spcPts val="1200"/>
              </a:spcBef>
              <a:spcAft>
                <a:spcPts val="0"/>
              </a:spcAft>
              <a:buNone/>
            </a:pPr>
            <a:r>
              <a:rPr b="1" lang="en" sz="1300">
                <a:solidFill>
                  <a:schemeClr val="dk1"/>
                </a:solidFill>
              </a:rPr>
              <a:t>Regulatory Risks</a:t>
            </a:r>
            <a:endParaRPr b="1" sz="1300">
              <a:solidFill>
                <a:schemeClr val="dk1"/>
              </a:solidFill>
            </a:endParaRPr>
          </a:p>
          <a:p>
            <a:pPr indent="457200" lvl="0" marL="0" rtl="0" algn="l">
              <a:lnSpc>
                <a:spcPct val="115000"/>
              </a:lnSpc>
              <a:spcBef>
                <a:spcPts val="1200"/>
              </a:spcBef>
              <a:spcAft>
                <a:spcPts val="0"/>
              </a:spcAft>
              <a:buNone/>
            </a:pPr>
            <a:r>
              <a:rPr lang="en" sz="1100">
                <a:solidFill>
                  <a:schemeClr val="dk1"/>
                </a:solidFill>
              </a:rPr>
              <a:t>Governments and and federal agencies are highly irregular.</a:t>
            </a:r>
            <a:endParaRPr sz="1100">
              <a:solidFill>
                <a:schemeClr val="dk1"/>
              </a:solidFill>
            </a:endParaRPr>
          </a:p>
          <a:p>
            <a:pPr indent="457200" lvl="0" marL="0" rtl="0" algn="l">
              <a:lnSpc>
                <a:spcPct val="115000"/>
              </a:lnSpc>
              <a:spcBef>
                <a:spcPts val="1200"/>
              </a:spcBef>
              <a:spcAft>
                <a:spcPts val="1200"/>
              </a:spcAft>
              <a:buNone/>
            </a:pPr>
            <a:r>
              <a:rPr lang="en" sz="1100">
                <a:solidFill>
                  <a:schemeClr val="dk1"/>
                </a:solidFill>
              </a:rPr>
              <a:t>These risks require </a:t>
            </a:r>
            <a:r>
              <a:rPr i="1" lang="en" sz="1100">
                <a:solidFill>
                  <a:schemeClr val="dk1"/>
                </a:solidFill>
              </a:rPr>
              <a:t>transfer </a:t>
            </a:r>
            <a:r>
              <a:rPr lang="en" sz="1100">
                <a:solidFill>
                  <a:schemeClr val="dk1"/>
                </a:solidFill>
              </a:rPr>
              <a:t>or development with </a:t>
            </a:r>
            <a:r>
              <a:rPr i="1" lang="en" sz="1100">
                <a:solidFill>
                  <a:schemeClr val="dk1"/>
                </a:solidFill>
              </a:rPr>
              <a:t>disclosure and acknowledgment.</a:t>
            </a:r>
            <a:endParaRPr>
              <a:solidFill>
                <a:schemeClr val="dk1"/>
              </a:solidFill>
            </a:endParaRPr>
          </a:p>
        </p:txBody>
      </p:sp>
      <p:grpSp>
        <p:nvGrpSpPr>
          <p:cNvPr id="1513" name="Google Shape;1513;p51"/>
          <p:cNvGrpSpPr/>
          <p:nvPr/>
        </p:nvGrpSpPr>
        <p:grpSpPr>
          <a:xfrm>
            <a:off x="867814" y="1560365"/>
            <a:ext cx="587871" cy="512373"/>
            <a:chOff x="6000100" y="3076250"/>
            <a:chExt cx="587871" cy="512373"/>
          </a:xfrm>
        </p:grpSpPr>
        <p:sp>
          <p:nvSpPr>
            <p:cNvPr id="1514" name="Google Shape;1514;p5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51"/>
            <p:cNvGrpSpPr/>
            <p:nvPr/>
          </p:nvGrpSpPr>
          <p:grpSpPr>
            <a:xfrm>
              <a:off x="6031360" y="3076713"/>
              <a:ext cx="539107" cy="480965"/>
              <a:chOff x="6031360" y="3076713"/>
              <a:chExt cx="539107" cy="480965"/>
            </a:xfrm>
          </p:grpSpPr>
          <p:sp>
            <p:nvSpPr>
              <p:cNvPr id="1516" name="Google Shape;1516;p5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23" name="Google Shape;1523;p51"/>
          <p:cNvGrpSpPr/>
          <p:nvPr/>
        </p:nvGrpSpPr>
        <p:grpSpPr>
          <a:xfrm>
            <a:off x="867820" y="2504735"/>
            <a:ext cx="587859" cy="587859"/>
            <a:chOff x="3117788" y="3812546"/>
            <a:chExt cx="341065" cy="341065"/>
          </a:xfrm>
        </p:grpSpPr>
        <p:sp>
          <p:nvSpPr>
            <p:cNvPr id="1524" name="Google Shape;1524;p51"/>
            <p:cNvSpPr/>
            <p:nvPr/>
          </p:nvSpPr>
          <p:spPr>
            <a:xfrm>
              <a:off x="3117788" y="3812546"/>
              <a:ext cx="259396" cy="259370"/>
            </a:xfrm>
            <a:custGeom>
              <a:rect b="b" l="l" r="r" t="t"/>
              <a:pathLst>
                <a:path extrusionOk="0" h="9877" w="9878">
                  <a:moveTo>
                    <a:pt x="4633" y="0"/>
                  </a:moveTo>
                  <a:cubicBezTo>
                    <a:pt x="4422" y="0"/>
                    <a:pt x="4231" y="154"/>
                    <a:pt x="4193" y="355"/>
                  </a:cubicBezTo>
                  <a:lnTo>
                    <a:pt x="3963" y="1474"/>
                  </a:lnTo>
                  <a:cubicBezTo>
                    <a:pt x="3695" y="1560"/>
                    <a:pt x="3427" y="1666"/>
                    <a:pt x="3178" y="1809"/>
                  </a:cubicBezTo>
                  <a:lnTo>
                    <a:pt x="2221" y="1168"/>
                  </a:lnTo>
                  <a:cubicBezTo>
                    <a:pt x="2149" y="1120"/>
                    <a:pt x="2066" y="1097"/>
                    <a:pt x="1982" y="1097"/>
                  </a:cubicBezTo>
                  <a:cubicBezTo>
                    <a:pt x="1864" y="1097"/>
                    <a:pt x="1746" y="1142"/>
                    <a:pt x="1657" y="1225"/>
                  </a:cubicBezTo>
                  <a:lnTo>
                    <a:pt x="1226" y="1666"/>
                  </a:lnTo>
                  <a:cubicBezTo>
                    <a:pt x="1073" y="1809"/>
                    <a:pt x="1054" y="2049"/>
                    <a:pt x="1169" y="2230"/>
                  </a:cubicBezTo>
                  <a:lnTo>
                    <a:pt x="1800" y="3178"/>
                  </a:lnTo>
                  <a:cubicBezTo>
                    <a:pt x="1666" y="3427"/>
                    <a:pt x="1551" y="3695"/>
                    <a:pt x="1475" y="3972"/>
                  </a:cubicBezTo>
                  <a:lnTo>
                    <a:pt x="355" y="4192"/>
                  </a:lnTo>
                  <a:cubicBezTo>
                    <a:pt x="145" y="4240"/>
                    <a:pt x="1" y="4422"/>
                    <a:pt x="1" y="4632"/>
                  </a:cubicBezTo>
                  <a:lnTo>
                    <a:pt x="1" y="5245"/>
                  </a:lnTo>
                  <a:cubicBezTo>
                    <a:pt x="1" y="5456"/>
                    <a:pt x="145" y="5637"/>
                    <a:pt x="355" y="5685"/>
                  </a:cubicBezTo>
                  <a:lnTo>
                    <a:pt x="1475" y="5905"/>
                  </a:lnTo>
                  <a:cubicBezTo>
                    <a:pt x="1551" y="6183"/>
                    <a:pt x="1666" y="6451"/>
                    <a:pt x="1800" y="6700"/>
                  </a:cubicBezTo>
                  <a:lnTo>
                    <a:pt x="1169" y="7647"/>
                  </a:lnTo>
                  <a:cubicBezTo>
                    <a:pt x="1054" y="7829"/>
                    <a:pt x="1073" y="8068"/>
                    <a:pt x="1226" y="8221"/>
                  </a:cubicBezTo>
                  <a:lnTo>
                    <a:pt x="1657" y="8652"/>
                  </a:lnTo>
                  <a:cubicBezTo>
                    <a:pt x="1744" y="8739"/>
                    <a:pt x="1860" y="8783"/>
                    <a:pt x="1975" y="8783"/>
                  </a:cubicBezTo>
                  <a:cubicBezTo>
                    <a:pt x="2061" y="8783"/>
                    <a:pt x="2147" y="8759"/>
                    <a:pt x="2221" y="8709"/>
                  </a:cubicBezTo>
                  <a:lnTo>
                    <a:pt x="3178" y="8068"/>
                  </a:lnTo>
                  <a:cubicBezTo>
                    <a:pt x="3427" y="8212"/>
                    <a:pt x="3695" y="8327"/>
                    <a:pt x="3963" y="8403"/>
                  </a:cubicBezTo>
                  <a:lnTo>
                    <a:pt x="4193" y="9523"/>
                  </a:lnTo>
                  <a:cubicBezTo>
                    <a:pt x="4231" y="9724"/>
                    <a:pt x="4422" y="9877"/>
                    <a:pt x="4633" y="9877"/>
                  </a:cubicBezTo>
                  <a:lnTo>
                    <a:pt x="5245" y="9877"/>
                  </a:lnTo>
                  <a:cubicBezTo>
                    <a:pt x="5456" y="9877"/>
                    <a:pt x="5638" y="9724"/>
                    <a:pt x="5686" y="9523"/>
                  </a:cubicBezTo>
                  <a:lnTo>
                    <a:pt x="5906" y="8403"/>
                  </a:lnTo>
                  <a:cubicBezTo>
                    <a:pt x="6183" y="8327"/>
                    <a:pt x="6451" y="8212"/>
                    <a:pt x="6700" y="8068"/>
                  </a:cubicBezTo>
                  <a:lnTo>
                    <a:pt x="7648" y="8709"/>
                  </a:lnTo>
                  <a:cubicBezTo>
                    <a:pt x="7726" y="8759"/>
                    <a:pt x="7814" y="8783"/>
                    <a:pt x="7901" y="8783"/>
                  </a:cubicBezTo>
                  <a:cubicBezTo>
                    <a:pt x="8017" y="8783"/>
                    <a:pt x="8130" y="8739"/>
                    <a:pt x="8212" y="8652"/>
                  </a:cubicBezTo>
                  <a:lnTo>
                    <a:pt x="8643" y="8221"/>
                  </a:lnTo>
                  <a:cubicBezTo>
                    <a:pt x="8796" y="8068"/>
                    <a:pt x="8825" y="7829"/>
                    <a:pt x="8700" y="7647"/>
                  </a:cubicBezTo>
                  <a:lnTo>
                    <a:pt x="8069" y="6700"/>
                  </a:lnTo>
                  <a:cubicBezTo>
                    <a:pt x="8212" y="6451"/>
                    <a:pt x="8318" y="6183"/>
                    <a:pt x="8394" y="5905"/>
                  </a:cubicBezTo>
                  <a:lnTo>
                    <a:pt x="9514" y="5685"/>
                  </a:lnTo>
                  <a:cubicBezTo>
                    <a:pt x="9724" y="5637"/>
                    <a:pt x="9878" y="5456"/>
                    <a:pt x="9878" y="5245"/>
                  </a:cubicBezTo>
                  <a:lnTo>
                    <a:pt x="9878" y="4632"/>
                  </a:lnTo>
                  <a:cubicBezTo>
                    <a:pt x="9878" y="4422"/>
                    <a:pt x="9724" y="4240"/>
                    <a:pt x="9514" y="4192"/>
                  </a:cubicBezTo>
                  <a:lnTo>
                    <a:pt x="8394" y="3972"/>
                  </a:lnTo>
                  <a:cubicBezTo>
                    <a:pt x="8318" y="3695"/>
                    <a:pt x="8212" y="3427"/>
                    <a:pt x="8069" y="3178"/>
                  </a:cubicBezTo>
                  <a:lnTo>
                    <a:pt x="8700" y="2230"/>
                  </a:lnTo>
                  <a:cubicBezTo>
                    <a:pt x="8825" y="2049"/>
                    <a:pt x="8796" y="1809"/>
                    <a:pt x="8643" y="1666"/>
                  </a:cubicBezTo>
                  <a:lnTo>
                    <a:pt x="8212" y="1225"/>
                  </a:lnTo>
                  <a:cubicBezTo>
                    <a:pt x="8129" y="1142"/>
                    <a:pt x="8013" y="1097"/>
                    <a:pt x="7894" y="1097"/>
                  </a:cubicBezTo>
                  <a:cubicBezTo>
                    <a:pt x="7809" y="1097"/>
                    <a:pt x="7724" y="1120"/>
                    <a:pt x="7648" y="1168"/>
                  </a:cubicBezTo>
                  <a:lnTo>
                    <a:pt x="6700" y="1809"/>
                  </a:lnTo>
                  <a:cubicBezTo>
                    <a:pt x="6451" y="1666"/>
                    <a:pt x="6183" y="1560"/>
                    <a:pt x="5906" y="1474"/>
                  </a:cubicBezTo>
                  <a:lnTo>
                    <a:pt x="5686" y="355"/>
                  </a:lnTo>
                  <a:cubicBezTo>
                    <a:pt x="5638" y="154"/>
                    <a:pt x="5456" y="0"/>
                    <a:pt x="5245" y="0"/>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1"/>
            <p:cNvSpPr/>
            <p:nvPr/>
          </p:nvSpPr>
          <p:spPr>
            <a:xfrm>
              <a:off x="3171332" y="3885181"/>
              <a:ext cx="132981" cy="114126"/>
            </a:xfrm>
            <a:custGeom>
              <a:rect b="b" l="l" r="r" t="t"/>
              <a:pathLst>
                <a:path extrusionOk="0" h="4346" w="5064">
                  <a:moveTo>
                    <a:pt x="2900" y="0"/>
                  </a:moveTo>
                  <a:cubicBezTo>
                    <a:pt x="967" y="0"/>
                    <a:pt x="0" y="2335"/>
                    <a:pt x="1359" y="3704"/>
                  </a:cubicBezTo>
                  <a:cubicBezTo>
                    <a:pt x="1802" y="4147"/>
                    <a:pt x="2347" y="4345"/>
                    <a:pt x="2880" y="4345"/>
                  </a:cubicBezTo>
                  <a:cubicBezTo>
                    <a:pt x="3995" y="4345"/>
                    <a:pt x="5063" y="3480"/>
                    <a:pt x="5063" y="2173"/>
                  </a:cubicBezTo>
                  <a:cubicBezTo>
                    <a:pt x="5063" y="976"/>
                    <a:pt x="4097" y="0"/>
                    <a:pt x="2900" y="0"/>
                  </a:cubicBezTo>
                  <a:close/>
                </a:path>
              </a:pathLst>
            </a:custGeom>
            <a:solidFill>
              <a:srgbClr val="E3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1"/>
            <p:cNvSpPr/>
            <p:nvPr/>
          </p:nvSpPr>
          <p:spPr>
            <a:xfrm>
              <a:off x="3209541" y="3914067"/>
              <a:ext cx="66123" cy="56485"/>
            </a:xfrm>
            <a:custGeom>
              <a:rect b="b" l="l" r="r" t="t"/>
              <a:pathLst>
                <a:path extrusionOk="0" h="2151" w="2518">
                  <a:moveTo>
                    <a:pt x="1445" y="1"/>
                  </a:moveTo>
                  <a:cubicBezTo>
                    <a:pt x="479" y="1"/>
                    <a:pt x="0" y="1159"/>
                    <a:pt x="680" y="1838"/>
                  </a:cubicBezTo>
                  <a:cubicBezTo>
                    <a:pt x="898" y="2054"/>
                    <a:pt x="1167" y="2151"/>
                    <a:pt x="1430" y="2151"/>
                  </a:cubicBezTo>
                  <a:cubicBezTo>
                    <a:pt x="1985" y="2151"/>
                    <a:pt x="2517" y="1722"/>
                    <a:pt x="2517" y="1073"/>
                  </a:cubicBezTo>
                  <a:cubicBezTo>
                    <a:pt x="2517" y="479"/>
                    <a:pt x="2039" y="1"/>
                    <a:pt x="1445" y="1"/>
                  </a:cubicBezTo>
                  <a:close/>
                </a:path>
              </a:pathLst>
            </a:custGeom>
            <a:solidFill>
              <a:srgbClr val="364F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1"/>
            <p:cNvSpPr/>
            <p:nvPr/>
          </p:nvSpPr>
          <p:spPr>
            <a:xfrm>
              <a:off x="3288189" y="3982947"/>
              <a:ext cx="170664" cy="170664"/>
            </a:xfrm>
            <a:custGeom>
              <a:rect b="b" l="l" r="r" t="t"/>
              <a:pathLst>
                <a:path extrusionOk="0" h="6499" w="6499">
                  <a:moveTo>
                    <a:pt x="3044" y="0"/>
                  </a:moveTo>
                  <a:cubicBezTo>
                    <a:pt x="2900" y="0"/>
                    <a:pt x="2786" y="105"/>
                    <a:pt x="2757" y="239"/>
                  </a:cubicBezTo>
                  <a:lnTo>
                    <a:pt x="2613" y="976"/>
                  </a:lnTo>
                  <a:cubicBezTo>
                    <a:pt x="2431" y="1034"/>
                    <a:pt x="2250" y="1101"/>
                    <a:pt x="2087" y="1196"/>
                  </a:cubicBezTo>
                  <a:lnTo>
                    <a:pt x="1465" y="775"/>
                  </a:lnTo>
                  <a:cubicBezTo>
                    <a:pt x="1417" y="743"/>
                    <a:pt x="1362" y="728"/>
                    <a:pt x="1307" y="728"/>
                  </a:cubicBezTo>
                  <a:cubicBezTo>
                    <a:pt x="1231" y="728"/>
                    <a:pt x="1153" y="758"/>
                    <a:pt x="1092" y="814"/>
                  </a:cubicBezTo>
                  <a:lnTo>
                    <a:pt x="814" y="1101"/>
                  </a:lnTo>
                  <a:cubicBezTo>
                    <a:pt x="709" y="1196"/>
                    <a:pt x="699" y="1350"/>
                    <a:pt x="776" y="1474"/>
                  </a:cubicBezTo>
                  <a:lnTo>
                    <a:pt x="1187" y="2096"/>
                  </a:lnTo>
                  <a:cubicBezTo>
                    <a:pt x="1092" y="2259"/>
                    <a:pt x="1025" y="2431"/>
                    <a:pt x="977" y="2613"/>
                  </a:cubicBezTo>
                  <a:lnTo>
                    <a:pt x="240" y="2766"/>
                  </a:lnTo>
                  <a:cubicBezTo>
                    <a:pt x="96" y="2785"/>
                    <a:pt x="1" y="2909"/>
                    <a:pt x="1" y="3053"/>
                  </a:cubicBezTo>
                  <a:lnTo>
                    <a:pt x="1" y="3455"/>
                  </a:lnTo>
                  <a:cubicBezTo>
                    <a:pt x="1" y="3599"/>
                    <a:pt x="96" y="3713"/>
                    <a:pt x="240" y="3742"/>
                  </a:cubicBezTo>
                  <a:lnTo>
                    <a:pt x="977" y="3886"/>
                  </a:lnTo>
                  <a:cubicBezTo>
                    <a:pt x="1025" y="4067"/>
                    <a:pt x="1092" y="4249"/>
                    <a:pt x="1187" y="4412"/>
                  </a:cubicBezTo>
                  <a:lnTo>
                    <a:pt x="776" y="5034"/>
                  </a:lnTo>
                  <a:cubicBezTo>
                    <a:pt x="699" y="5149"/>
                    <a:pt x="709" y="5302"/>
                    <a:pt x="814" y="5407"/>
                  </a:cubicBezTo>
                  <a:lnTo>
                    <a:pt x="1092" y="5685"/>
                  </a:lnTo>
                  <a:cubicBezTo>
                    <a:pt x="1146" y="5744"/>
                    <a:pt x="1218" y="5773"/>
                    <a:pt x="1294" y="5773"/>
                  </a:cubicBezTo>
                  <a:cubicBezTo>
                    <a:pt x="1351" y="5773"/>
                    <a:pt x="1411" y="5756"/>
                    <a:pt x="1465" y="5723"/>
                  </a:cubicBezTo>
                  <a:lnTo>
                    <a:pt x="2087" y="5312"/>
                  </a:lnTo>
                  <a:cubicBezTo>
                    <a:pt x="2250" y="5398"/>
                    <a:pt x="2422" y="5474"/>
                    <a:pt x="2604" y="5522"/>
                  </a:cubicBezTo>
                  <a:lnTo>
                    <a:pt x="2747" y="6259"/>
                  </a:lnTo>
                  <a:cubicBezTo>
                    <a:pt x="2776" y="6403"/>
                    <a:pt x="2900" y="6498"/>
                    <a:pt x="3044" y="6498"/>
                  </a:cubicBezTo>
                  <a:lnTo>
                    <a:pt x="3446" y="6498"/>
                  </a:lnTo>
                  <a:cubicBezTo>
                    <a:pt x="3580" y="6498"/>
                    <a:pt x="3704" y="6403"/>
                    <a:pt x="3733" y="6259"/>
                  </a:cubicBezTo>
                  <a:lnTo>
                    <a:pt x="3877" y="5522"/>
                  </a:lnTo>
                  <a:cubicBezTo>
                    <a:pt x="4058" y="5474"/>
                    <a:pt x="4231" y="5398"/>
                    <a:pt x="4403" y="5312"/>
                  </a:cubicBezTo>
                  <a:lnTo>
                    <a:pt x="5025" y="5733"/>
                  </a:lnTo>
                  <a:cubicBezTo>
                    <a:pt x="5077" y="5765"/>
                    <a:pt x="5134" y="5780"/>
                    <a:pt x="5190" y="5780"/>
                  </a:cubicBezTo>
                  <a:cubicBezTo>
                    <a:pt x="5267" y="5780"/>
                    <a:pt x="5343" y="5750"/>
                    <a:pt x="5398" y="5694"/>
                  </a:cubicBezTo>
                  <a:lnTo>
                    <a:pt x="5685" y="5407"/>
                  </a:lnTo>
                  <a:cubicBezTo>
                    <a:pt x="5781" y="5302"/>
                    <a:pt x="5800" y="5149"/>
                    <a:pt x="5724" y="5034"/>
                  </a:cubicBezTo>
                  <a:lnTo>
                    <a:pt x="5303" y="4412"/>
                  </a:lnTo>
                  <a:cubicBezTo>
                    <a:pt x="5398" y="4240"/>
                    <a:pt x="5465" y="4067"/>
                    <a:pt x="5523" y="3886"/>
                  </a:cubicBezTo>
                  <a:lnTo>
                    <a:pt x="6260" y="3742"/>
                  </a:lnTo>
                  <a:cubicBezTo>
                    <a:pt x="6394" y="3713"/>
                    <a:pt x="6489" y="3589"/>
                    <a:pt x="6499" y="3455"/>
                  </a:cubicBezTo>
                  <a:lnTo>
                    <a:pt x="6499" y="3053"/>
                  </a:lnTo>
                  <a:cubicBezTo>
                    <a:pt x="6489" y="2909"/>
                    <a:pt x="6394" y="2785"/>
                    <a:pt x="6250" y="2766"/>
                  </a:cubicBezTo>
                  <a:lnTo>
                    <a:pt x="5513" y="2613"/>
                  </a:lnTo>
                  <a:cubicBezTo>
                    <a:pt x="5465" y="2431"/>
                    <a:pt x="5389" y="2259"/>
                    <a:pt x="5303" y="2096"/>
                  </a:cubicBezTo>
                  <a:lnTo>
                    <a:pt x="5714" y="1474"/>
                  </a:lnTo>
                  <a:cubicBezTo>
                    <a:pt x="5791" y="1350"/>
                    <a:pt x="5772" y="1196"/>
                    <a:pt x="5676" y="1101"/>
                  </a:cubicBezTo>
                  <a:lnTo>
                    <a:pt x="5398" y="814"/>
                  </a:lnTo>
                  <a:cubicBezTo>
                    <a:pt x="5337" y="758"/>
                    <a:pt x="5259" y="728"/>
                    <a:pt x="5183" y="728"/>
                  </a:cubicBezTo>
                  <a:cubicBezTo>
                    <a:pt x="5128" y="728"/>
                    <a:pt x="5073" y="743"/>
                    <a:pt x="5025" y="775"/>
                  </a:cubicBezTo>
                  <a:lnTo>
                    <a:pt x="4393" y="1196"/>
                  </a:lnTo>
                  <a:cubicBezTo>
                    <a:pt x="4231" y="1101"/>
                    <a:pt x="4058" y="1034"/>
                    <a:pt x="3877" y="976"/>
                  </a:cubicBezTo>
                  <a:lnTo>
                    <a:pt x="3733" y="239"/>
                  </a:lnTo>
                  <a:cubicBezTo>
                    <a:pt x="3704" y="105"/>
                    <a:pt x="3580" y="0"/>
                    <a:pt x="3446"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1"/>
            <p:cNvSpPr/>
            <p:nvPr/>
          </p:nvSpPr>
          <p:spPr>
            <a:xfrm>
              <a:off x="3316340" y="4025672"/>
              <a:ext cx="99788" cy="85371"/>
            </a:xfrm>
            <a:custGeom>
              <a:rect b="b" l="l" r="r" t="t"/>
              <a:pathLst>
                <a:path extrusionOk="0" h="3251" w="3800">
                  <a:moveTo>
                    <a:pt x="2173" y="0"/>
                  </a:moveTo>
                  <a:cubicBezTo>
                    <a:pt x="728" y="0"/>
                    <a:pt x="0" y="1751"/>
                    <a:pt x="1025" y="2775"/>
                  </a:cubicBezTo>
                  <a:cubicBezTo>
                    <a:pt x="1355" y="3103"/>
                    <a:pt x="1762" y="3250"/>
                    <a:pt x="2161" y="3250"/>
                  </a:cubicBezTo>
                  <a:cubicBezTo>
                    <a:pt x="2997" y="3250"/>
                    <a:pt x="3800" y="2605"/>
                    <a:pt x="3800" y="1627"/>
                  </a:cubicBezTo>
                  <a:cubicBezTo>
                    <a:pt x="3800" y="727"/>
                    <a:pt x="3073" y="0"/>
                    <a:pt x="2173" y="0"/>
                  </a:cubicBezTo>
                  <a:close/>
                </a:path>
              </a:pathLst>
            </a:custGeom>
            <a:solidFill>
              <a:srgbClr val="C6CFD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1"/>
            <p:cNvSpPr/>
            <p:nvPr/>
          </p:nvSpPr>
          <p:spPr>
            <a:xfrm>
              <a:off x="3339213" y="4042741"/>
              <a:ext cx="59847" cy="51260"/>
            </a:xfrm>
            <a:custGeom>
              <a:rect b="b" l="l" r="r" t="t"/>
              <a:pathLst>
                <a:path extrusionOk="0" h="1952" w="2279">
                  <a:moveTo>
                    <a:pt x="1302" y="1"/>
                  </a:moveTo>
                  <a:cubicBezTo>
                    <a:pt x="431" y="1"/>
                    <a:pt x="0" y="1044"/>
                    <a:pt x="613" y="1666"/>
                  </a:cubicBezTo>
                  <a:cubicBezTo>
                    <a:pt x="810" y="1863"/>
                    <a:pt x="1053" y="1951"/>
                    <a:pt x="1292" y="1951"/>
                  </a:cubicBezTo>
                  <a:cubicBezTo>
                    <a:pt x="1794" y="1951"/>
                    <a:pt x="2278" y="1561"/>
                    <a:pt x="2278" y="977"/>
                  </a:cubicBezTo>
                  <a:cubicBezTo>
                    <a:pt x="2278" y="431"/>
                    <a:pt x="1838" y="1"/>
                    <a:pt x="1302" y="1"/>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0" name="Google Shape;1530;p51"/>
          <p:cNvGrpSpPr/>
          <p:nvPr/>
        </p:nvGrpSpPr>
        <p:grpSpPr>
          <a:xfrm>
            <a:off x="841846" y="3524598"/>
            <a:ext cx="639803" cy="450040"/>
            <a:chOff x="7947595" y="2347996"/>
            <a:chExt cx="379795" cy="267165"/>
          </a:xfrm>
        </p:grpSpPr>
        <p:sp>
          <p:nvSpPr>
            <p:cNvPr id="1531" name="Google Shape;1531;p51"/>
            <p:cNvSpPr/>
            <p:nvPr/>
          </p:nvSpPr>
          <p:spPr>
            <a:xfrm>
              <a:off x="7947779" y="2386432"/>
              <a:ext cx="379611" cy="228728"/>
            </a:xfrm>
            <a:custGeom>
              <a:rect b="b" l="l" r="r" t="t"/>
              <a:pathLst>
                <a:path extrusionOk="0" h="8706" w="14449">
                  <a:moveTo>
                    <a:pt x="7221" y="1"/>
                  </a:moveTo>
                  <a:cubicBezTo>
                    <a:pt x="6361" y="1"/>
                    <a:pt x="5071" y="549"/>
                    <a:pt x="3392" y="1645"/>
                  </a:cubicBezTo>
                  <a:cubicBezTo>
                    <a:pt x="2303" y="2352"/>
                    <a:pt x="1263" y="3122"/>
                    <a:pt x="257" y="3941"/>
                  </a:cubicBezTo>
                  <a:cubicBezTo>
                    <a:pt x="0" y="4156"/>
                    <a:pt x="0" y="4551"/>
                    <a:pt x="257" y="4759"/>
                  </a:cubicBezTo>
                  <a:cubicBezTo>
                    <a:pt x="1263" y="5584"/>
                    <a:pt x="2303" y="6347"/>
                    <a:pt x="3392" y="7062"/>
                  </a:cubicBezTo>
                  <a:cubicBezTo>
                    <a:pt x="5071" y="8151"/>
                    <a:pt x="6361" y="8706"/>
                    <a:pt x="7221" y="8706"/>
                  </a:cubicBezTo>
                  <a:cubicBezTo>
                    <a:pt x="8081" y="8706"/>
                    <a:pt x="9371" y="8151"/>
                    <a:pt x="11057" y="7062"/>
                  </a:cubicBezTo>
                  <a:cubicBezTo>
                    <a:pt x="12139" y="6347"/>
                    <a:pt x="13186" y="5584"/>
                    <a:pt x="14192" y="4759"/>
                  </a:cubicBezTo>
                  <a:cubicBezTo>
                    <a:pt x="14449" y="4551"/>
                    <a:pt x="14449" y="4156"/>
                    <a:pt x="14192" y="3941"/>
                  </a:cubicBezTo>
                  <a:cubicBezTo>
                    <a:pt x="13186" y="3122"/>
                    <a:pt x="12139" y="2352"/>
                    <a:pt x="11057" y="1645"/>
                  </a:cubicBezTo>
                  <a:cubicBezTo>
                    <a:pt x="9371" y="549"/>
                    <a:pt x="8081" y="1"/>
                    <a:pt x="7221"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1"/>
            <p:cNvSpPr/>
            <p:nvPr/>
          </p:nvSpPr>
          <p:spPr>
            <a:xfrm>
              <a:off x="7947595" y="2386432"/>
              <a:ext cx="208866" cy="228728"/>
            </a:xfrm>
            <a:custGeom>
              <a:rect b="b" l="l" r="r" t="t"/>
              <a:pathLst>
                <a:path extrusionOk="0" h="8706" w="7950">
                  <a:moveTo>
                    <a:pt x="7228" y="1"/>
                  </a:moveTo>
                  <a:cubicBezTo>
                    <a:pt x="6368" y="1"/>
                    <a:pt x="5078" y="549"/>
                    <a:pt x="3399" y="1645"/>
                  </a:cubicBezTo>
                  <a:cubicBezTo>
                    <a:pt x="2310" y="2352"/>
                    <a:pt x="1263" y="3122"/>
                    <a:pt x="264" y="3941"/>
                  </a:cubicBezTo>
                  <a:cubicBezTo>
                    <a:pt x="1" y="4156"/>
                    <a:pt x="1" y="4551"/>
                    <a:pt x="264" y="4759"/>
                  </a:cubicBezTo>
                  <a:cubicBezTo>
                    <a:pt x="1263" y="5584"/>
                    <a:pt x="2310" y="6347"/>
                    <a:pt x="3392" y="7062"/>
                  </a:cubicBezTo>
                  <a:cubicBezTo>
                    <a:pt x="5078" y="8151"/>
                    <a:pt x="6368" y="8706"/>
                    <a:pt x="7228" y="8706"/>
                  </a:cubicBezTo>
                  <a:cubicBezTo>
                    <a:pt x="7471" y="8699"/>
                    <a:pt x="7714" y="8664"/>
                    <a:pt x="7949" y="8602"/>
                  </a:cubicBezTo>
                  <a:cubicBezTo>
                    <a:pt x="7145" y="8394"/>
                    <a:pt x="6104" y="7880"/>
                    <a:pt x="4835" y="7062"/>
                  </a:cubicBezTo>
                  <a:cubicBezTo>
                    <a:pt x="3753" y="6347"/>
                    <a:pt x="2706" y="5584"/>
                    <a:pt x="1707" y="4759"/>
                  </a:cubicBezTo>
                  <a:cubicBezTo>
                    <a:pt x="1443" y="4551"/>
                    <a:pt x="1443" y="4156"/>
                    <a:pt x="1707" y="3941"/>
                  </a:cubicBezTo>
                  <a:cubicBezTo>
                    <a:pt x="2706" y="3122"/>
                    <a:pt x="3753" y="2352"/>
                    <a:pt x="4835" y="1645"/>
                  </a:cubicBezTo>
                  <a:cubicBezTo>
                    <a:pt x="6104" y="826"/>
                    <a:pt x="7145" y="306"/>
                    <a:pt x="7949" y="105"/>
                  </a:cubicBezTo>
                  <a:cubicBezTo>
                    <a:pt x="7714" y="35"/>
                    <a:pt x="7471" y="1"/>
                    <a:pt x="7228"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1"/>
            <p:cNvSpPr/>
            <p:nvPr/>
          </p:nvSpPr>
          <p:spPr>
            <a:xfrm>
              <a:off x="8049269" y="2419063"/>
              <a:ext cx="170062" cy="163678"/>
            </a:xfrm>
            <a:custGeom>
              <a:rect b="b" l="l" r="r" t="t"/>
              <a:pathLst>
                <a:path extrusionOk="0" h="6230" w="6473">
                  <a:moveTo>
                    <a:pt x="3359" y="1"/>
                  </a:moveTo>
                  <a:cubicBezTo>
                    <a:pt x="2549" y="1"/>
                    <a:pt x="1753" y="315"/>
                    <a:pt x="1159" y="909"/>
                  </a:cubicBezTo>
                  <a:cubicBezTo>
                    <a:pt x="271" y="1804"/>
                    <a:pt x="1" y="3142"/>
                    <a:pt x="486" y="4301"/>
                  </a:cubicBezTo>
                  <a:cubicBezTo>
                    <a:pt x="965" y="5466"/>
                    <a:pt x="2103" y="6229"/>
                    <a:pt x="3358" y="6229"/>
                  </a:cubicBezTo>
                  <a:cubicBezTo>
                    <a:pt x="5078" y="6222"/>
                    <a:pt x="6472" y="4828"/>
                    <a:pt x="6472" y="3115"/>
                  </a:cubicBezTo>
                  <a:cubicBezTo>
                    <a:pt x="6472" y="1852"/>
                    <a:pt x="5716" y="722"/>
                    <a:pt x="4551" y="236"/>
                  </a:cubicBezTo>
                  <a:cubicBezTo>
                    <a:pt x="4165" y="78"/>
                    <a:pt x="3760" y="1"/>
                    <a:pt x="3359" y="1"/>
                  </a:cubicBezTo>
                  <a:close/>
                </a:path>
              </a:pathLst>
            </a:custGeom>
            <a:solidFill>
              <a:srgbClr val="6A7F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1"/>
            <p:cNvSpPr/>
            <p:nvPr/>
          </p:nvSpPr>
          <p:spPr>
            <a:xfrm>
              <a:off x="8055837" y="2418984"/>
              <a:ext cx="97340" cy="163599"/>
            </a:xfrm>
            <a:custGeom>
              <a:rect b="b" l="l" r="r" t="t"/>
              <a:pathLst>
                <a:path extrusionOk="0" h="6227" w="3705">
                  <a:moveTo>
                    <a:pt x="3102" y="0"/>
                  </a:moveTo>
                  <a:cubicBezTo>
                    <a:pt x="1427" y="0"/>
                    <a:pt x="1" y="1361"/>
                    <a:pt x="1" y="3111"/>
                  </a:cubicBezTo>
                  <a:cubicBezTo>
                    <a:pt x="1" y="4863"/>
                    <a:pt x="1432" y="6226"/>
                    <a:pt x="3112" y="6226"/>
                  </a:cubicBezTo>
                  <a:cubicBezTo>
                    <a:pt x="3307" y="6226"/>
                    <a:pt x="3505" y="6208"/>
                    <a:pt x="3705" y="6170"/>
                  </a:cubicBezTo>
                  <a:cubicBezTo>
                    <a:pt x="2241" y="5885"/>
                    <a:pt x="1187" y="4602"/>
                    <a:pt x="1180" y="3111"/>
                  </a:cubicBezTo>
                  <a:cubicBezTo>
                    <a:pt x="1187" y="1619"/>
                    <a:pt x="2241" y="343"/>
                    <a:pt x="3705" y="59"/>
                  </a:cubicBezTo>
                  <a:cubicBezTo>
                    <a:pt x="3502" y="19"/>
                    <a:pt x="3300" y="0"/>
                    <a:pt x="3102" y="0"/>
                  </a:cubicBezTo>
                  <a:close/>
                </a:path>
              </a:pathLst>
            </a:custGeom>
            <a:solidFill>
              <a:srgbClr val="50687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1"/>
            <p:cNvSpPr/>
            <p:nvPr/>
          </p:nvSpPr>
          <p:spPr>
            <a:xfrm>
              <a:off x="8082451" y="2459444"/>
              <a:ext cx="96420" cy="82653"/>
            </a:xfrm>
            <a:custGeom>
              <a:rect b="b" l="l" r="r" t="t"/>
              <a:pathLst>
                <a:path extrusionOk="0" h="3146" w="3670">
                  <a:moveTo>
                    <a:pt x="2084" y="1"/>
                  </a:moveTo>
                  <a:cubicBezTo>
                    <a:pt x="1699" y="1"/>
                    <a:pt x="1305" y="143"/>
                    <a:pt x="985" y="461"/>
                  </a:cubicBezTo>
                  <a:cubicBezTo>
                    <a:pt x="0" y="1453"/>
                    <a:pt x="701" y="3145"/>
                    <a:pt x="2095" y="3145"/>
                  </a:cubicBezTo>
                  <a:cubicBezTo>
                    <a:pt x="2962" y="3138"/>
                    <a:pt x="3663" y="2438"/>
                    <a:pt x="3670" y="1571"/>
                  </a:cubicBezTo>
                  <a:cubicBezTo>
                    <a:pt x="3670" y="627"/>
                    <a:pt x="2894" y="1"/>
                    <a:pt x="2084" y="1"/>
                  </a:cubicBezTo>
                  <a:close/>
                </a:path>
              </a:pathLst>
            </a:custGeom>
            <a:solidFill>
              <a:srgbClr val="455F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1"/>
            <p:cNvSpPr/>
            <p:nvPr/>
          </p:nvSpPr>
          <p:spPr>
            <a:xfrm>
              <a:off x="8096113" y="2459496"/>
              <a:ext cx="57432" cy="82601"/>
            </a:xfrm>
            <a:custGeom>
              <a:rect b="b" l="l" r="r" t="t"/>
              <a:pathLst>
                <a:path extrusionOk="0" h="3144" w="2186">
                  <a:moveTo>
                    <a:pt x="1572" y="0"/>
                  </a:moveTo>
                  <a:cubicBezTo>
                    <a:pt x="744" y="0"/>
                    <a:pt x="1" y="666"/>
                    <a:pt x="1" y="1569"/>
                  </a:cubicBezTo>
                  <a:cubicBezTo>
                    <a:pt x="1" y="2473"/>
                    <a:pt x="746" y="3143"/>
                    <a:pt x="1575" y="3143"/>
                  </a:cubicBezTo>
                  <a:cubicBezTo>
                    <a:pt x="1777" y="3143"/>
                    <a:pt x="1983" y="3104"/>
                    <a:pt x="2185" y="3018"/>
                  </a:cubicBezTo>
                  <a:cubicBezTo>
                    <a:pt x="1610" y="2769"/>
                    <a:pt x="1235" y="2200"/>
                    <a:pt x="1235" y="1569"/>
                  </a:cubicBezTo>
                  <a:cubicBezTo>
                    <a:pt x="1235" y="938"/>
                    <a:pt x="1610" y="369"/>
                    <a:pt x="2185" y="126"/>
                  </a:cubicBezTo>
                  <a:cubicBezTo>
                    <a:pt x="1982" y="40"/>
                    <a:pt x="1775" y="0"/>
                    <a:pt x="1572"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1"/>
            <p:cNvSpPr/>
            <p:nvPr/>
          </p:nvSpPr>
          <p:spPr>
            <a:xfrm>
              <a:off x="8254563" y="2401513"/>
              <a:ext cx="38174" cy="26325"/>
            </a:xfrm>
            <a:custGeom>
              <a:rect b="b" l="l" r="r" t="t"/>
              <a:pathLst>
                <a:path extrusionOk="0" h="1002" w="1453">
                  <a:moveTo>
                    <a:pt x="343" y="1"/>
                  </a:moveTo>
                  <a:cubicBezTo>
                    <a:pt x="142" y="1"/>
                    <a:pt x="1" y="290"/>
                    <a:pt x="212" y="433"/>
                  </a:cubicBezTo>
                  <a:lnTo>
                    <a:pt x="219" y="433"/>
                  </a:lnTo>
                  <a:cubicBezTo>
                    <a:pt x="469" y="599"/>
                    <a:pt x="725" y="772"/>
                    <a:pt x="989" y="960"/>
                  </a:cubicBezTo>
                  <a:cubicBezTo>
                    <a:pt x="1033" y="989"/>
                    <a:pt x="1078" y="1002"/>
                    <a:pt x="1119" y="1002"/>
                  </a:cubicBezTo>
                  <a:cubicBezTo>
                    <a:pt x="1314" y="1002"/>
                    <a:pt x="1452" y="727"/>
                    <a:pt x="1253" y="578"/>
                  </a:cubicBezTo>
                  <a:cubicBezTo>
                    <a:pt x="996" y="391"/>
                    <a:pt x="732" y="211"/>
                    <a:pt x="476" y="44"/>
                  </a:cubicBezTo>
                  <a:cubicBezTo>
                    <a:pt x="431" y="14"/>
                    <a:pt x="385" y="1"/>
                    <a:pt x="343"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1"/>
            <p:cNvSpPr/>
            <p:nvPr/>
          </p:nvSpPr>
          <p:spPr>
            <a:xfrm>
              <a:off x="8013933" y="2347996"/>
              <a:ext cx="230331" cy="58693"/>
            </a:xfrm>
            <a:custGeom>
              <a:rect b="b" l="l" r="r" t="t"/>
              <a:pathLst>
                <a:path extrusionOk="0" h="2234" w="8767">
                  <a:moveTo>
                    <a:pt x="4710" y="0"/>
                  </a:moveTo>
                  <a:cubicBezTo>
                    <a:pt x="3566" y="0"/>
                    <a:pt x="2095" y="590"/>
                    <a:pt x="201" y="1804"/>
                  </a:cubicBezTo>
                  <a:cubicBezTo>
                    <a:pt x="0" y="1929"/>
                    <a:pt x="90" y="2227"/>
                    <a:pt x="326" y="2227"/>
                  </a:cubicBezTo>
                  <a:lnTo>
                    <a:pt x="319" y="2234"/>
                  </a:lnTo>
                  <a:cubicBezTo>
                    <a:pt x="368" y="2234"/>
                    <a:pt x="410" y="2220"/>
                    <a:pt x="444" y="2199"/>
                  </a:cubicBezTo>
                  <a:cubicBezTo>
                    <a:pt x="2268" y="1034"/>
                    <a:pt x="3656" y="472"/>
                    <a:pt x="4703" y="472"/>
                  </a:cubicBezTo>
                  <a:cubicBezTo>
                    <a:pt x="5626" y="472"/>
                    <a:pt x="6798" y="909"/>
                    <a:pt x="8303" y="1790"/>
                  </a:cubicBezTo>
                  <a:cubicBezTo>
                    <a:pt x="8346" y="1815"/>
                    <a:pt x="8389" y="1827"/>
                    <a:pt x="8428" y="1827"/>
                  </a:cubicBezTo>
                  <a:cubicBezTo>
                    <a:pt x="8636" y="1827"/>
                    <a:pt x="8767" y="1521"/>
                    <a:pt x="8546" y="1387"/>
                  </a:cubicBezTo>
                  <a:cubicBezTo>
                    <a:pt x="6964" y="458"/>
                    <a:pt x="5709" y="0"/>
                    <a:pt x="4710" y="0"/>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1"/>
            <p:cNvSpPr/>
            <p:nvPr/>
          </p:nvSpPr>
          <p:spPr>
            <a:xfrm>
              <a:off x="8147686" y="2462097"/>
              <a:ext cx="33366" cy="28427"/>
            </a:xfrm>
            <a:custGeom>
              <a:rect b="b" l="l" r="r" t="t"/>
              <a:pathLst>
                <a:path extrusionOk="0" h="1082" w="1270">
                  <a:moveTo>
                    <a:pt x="546" y="0"/>
                  </a:moveTo>
                  <a:cubicBezTo>
                    <a:pt x="268" y="0"/>
                    <a:pt x="0" y="216"/>
                    <a:pt x="0" y="540"/>
                  </a:cubicBezTo>
                  <a:cubicBezTo>
                    <a:pt x="0" y="839"/>
                    <a:pt x="243" y="1081"/>
                    <a:pt x="541" y="1081"/>
                  </a:cubicBezTo>
                  <a:cubicBezTo>
                    <a:pt x="1027" y="1081"/>
                    <a:pt x="1270" y="499"/>
                    <a:pt x="923" y="159"/>
                  </a:cubicBezTo>
                  <a:cubicBezTo>
                    <a:pt x="813" y="49"/>
                    <a:pt x="678" y="0"/>
                    <a:pt x="546" y="0"/>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3" name="Shape 1543"/>
        <p:cNvGrpSpPr/>
        <p:nvPr/>
      </p:nvGrpSpPr>
      <p:grpSpPr>
        <a:xfrm>
          <a:off x="0" y="0"/>
          <a:ext cx="0" cy="0"/>
          <a:chOff x="0" y="0"/>
          <a:chExt cx="0" cy="0"/>
        </a:xfrm>
      </p:grpSpPr>
      <p:sp>
        <p:nvSpPr>
          <p:cNvPr id="1544" name="Google Shape;1544;p5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Phase Risk Load</a:t>
            </a:r>
            <a:endParaRPr/>
          </a:p>
          <a:p>
            <a:pPr indent="0" lvl="0" marL="0" rtl="0" algn="l">
              <a:spcBef>
                <a:spcPts val="0"/>
              </a:spcBef>
              <a:spcAft>
                <a:spcPts val="0"/>
              </a:spcAft>
              <a:buNone/>
            </a:pPr>
            <a:r>
              <a:t/>
            </a:r>
            <a:endParaRPr/>
          </a:p>
        </p:txBody>
      </p:sp>
      <p:sp>
        <p:nvSpPr>
          <p:cNvPr id="1545" name="Google Shape;1545;p52"/>
          <p:cNvSpPr txBox="1"/>
          <p:nvPr/>
        </p:nvSpPr>
        <p:spPr>
          <a:xfrm>
            <a:off x="269425" y="1017725"/>
            <a:ext cx="8722200" cy="753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200"/>
              </a:spcBef>
              <a:spcAft>
                <a:spcPts val="0"/>
              </a:spcAft>
              <a:buNone/>
            </a:pPr>
            <a:r>
              <a:t/>
            </a:r>
            <a:endParaRPr sz="1300"/>
          </a:p>
          <a:p>
            <a:pPr indent="457200" lvl="0" marL="0" rtl="0" algn="l">
              <a:lnSpc>
                <a:spcPct val="115000"/>
              </a:lnSpc>
              <a:spcBef>
                <a:spcPts val="1200"/>
              </a:spcBef>
              <a:spcAft>
                <a:spcPts val="0"/>
              </a:spcAft>
              <a:buNone/>
            </a:pPr>
            <a:r>
              <a:t/>
            </a:r>
            <a:endParaRPr sz="1200">
              <a:solidFill>
                <a:schemeClr val="dk1"/>
              </a:solidFill>
              <a:latin typeface="Open Sans"/>
              <a:ea typeface="Open Sans"/>
              <a:cs typeface="Open Sans"/>
              <a:sym typeface="Open Sans"/>
            </a:endParaRPr>
          </a:p>
        </p:txBody>
      </p:sp>
      <p:pic>
        <p:nvPicPr>
          <p:cNvPr id="1546" name="Google Shape;1546;p52" title="Chart"/>
          <p:cNvPicPr preferRelativeResize="0"/>
          <p:nvPr/>
        </p:nvPicPr>
        <p:blipFill>
          <a:blip r:embed="rId3">
            <a:alphaModFix/>
          </a:blip>
          <a:stretch>
            <a:fillRect/>
          </a:stretch>
        </p:blipFill>
        <p:spPr>
          <a:xfrm>
            <a:off x="1583400" y="1194025"/>
            <a:ext cx="5701625" cy="35178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53"/>
          <p:cNvSpPr txBox="1"/>
          <p:nvPr>
            <p:ph type="title"/>
          </p:nvPr>
        </p:nvSpPr>
        <p:spPr>
          <a:xfrm>
            <a:off x="269425" y="445025"/>
            <a:ext cx="815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Mitigation Strategies</a:t>
            </a:r>
            <a:endParaRPr/>
          </a:p>
          <a:p>
            <a:pPr indent="0" lvl="0" marL="0" rtl="0" algn="l">
              <a:spcBef>
                <a:spcPts val="0"/>
              </a:spcBef>
              <a:spcAft>
                <a:spcPts val="0"/>
              </a:spcAft>
              <a:buNone/>
            </a:pPr>
            <a:r>
              <a:t/>
            </a:r>
            <a:endParaRPr/>
          </a:p>
        </p:txBody>
      </p:sp>
      <p:sp>
        <p:nvSpPr>
          <p:cNvPr id="1552" name="Google Shape;1552;p53"/>
          <p:cNvSpPr txBox="1"/>
          <p:nvPr/>
        </p:nvSpPr>
        <p:spPr>
          <a:xfrm>
            <a:off x="269425" y="1017725"/>
            <a:ext cx="8722200" cy="396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300"/>
              <a:t>To prioritize which risk factors to address first, the project management team would focus on the constructed qualitative risk matrix. This matrix helps identify the most severe to inconsequential risk in the USC Solar Roof System project. There are four risk categorization mitigation strategies that help label the risk such as acceptable, minimizing, shared, and transferable. By utilizing these methods, the risks can be processed to identify which risk to address first in the project.</a:t>
            </a:r>
            <a:endParaRPr sz="1300"/>
          </a:p>
          <a:p>
            <a:pPr indent="0" lvl="0" marL="0" rtl="0" algn="l">
              <a:lnSpc>
                <a:spcPct val="115000"/>
              </a:lnSpc>
              <a:spcBef>
                <a:spcPts val="1200"/>
              </a:spcBef>
              <a:spcAft>
                <a:spcPts val="0"/>
              </a:spcAft>
              <a:buNone/>
            </a:pPr>
            <a:r>
              <a:t/>
            </a:r>
            <a:endParaRPr sz="1300"/>
          </a:p>
          <a:p>
            <a:pPr indent="-311150" lvl="0" marL="457200" rtl="0" algn="l">
              <a:lnSpc>
                <a:spcPct val="115000"/>
              </a:lnSpc>
              <a:spcBef>
                <a:spcPts val="1200"/>
              </a:spcBef>
              <a:spcAft>
                <a:spcPts val="0"/>
              </a:spcAft>
              <a:buSzPts val="1300"/>
              <a:buChar char="-"/>
            </a:pPr>
            <a:r>
              <a:rPr b="1" lang="en" sz="1300"/>
              <a:t>Acceptable:</a:t>
            </a:r>
            <a:r>
              <a:rPr lang="en" sz="1300"/>
              <a:t> accepted the risk and </a:t>
            </a:r>
            <a:r>
              <a:rPr lang="en" sz="1300"/>
              <a:t>responsible</a:t>
            </a:r>
            <a:r>
              <a:rPr lang="en" sz="1300"/>
              <a:t> for the consequences</a:t>
            </a:r>
            <a:endParaRPr sz="1300"/>
          </a:p>
          <a:p>
            <a:pPr indent="-311150" lvl="0" marL="457200" rtl="0" algn="l">
              <a:lnSpc>
                <a:spcPct val="115000"/>
              </a:lnSpc>
              <a:spcBef>
                <a:spcPts val="0"/>
              </a:spcBef>
              <a:spcAft>
                <a:spcPts val="0"/>
              </a:spcAft>
              <a:buSzPts val="1300"/>
              <a:buChar char="-"/>
            </a:pPr>
            <a:r>
              <a:rPr b="1" lang="en" sz="1300"/>
              <a:t>Minimizing:</a:t>
            </a:r>
            <a:r>
              <a:rPr lang="en" sz="1300"/>
              <a:t> </a:t>
            </a:r>
            <a:r>
              <a:rPr lang="en" sz="1300"/>
              <a:t>reduce the</a:t>
            </a:r>
            <a:r>
              <a:rPr lang="en" sz="1300"/>
              <a:t> impact of the risk on the project</a:t>
            </a:r>
            <a:endParaRPr sz="1300"/>
          </a:p>
          <a:p>
            <a:pPr indent="-311150" lvl="0" marL="457200" rtl="0" algn="l">
              <a:lnSpc>
                <a:spcPct val="115000"/>
              </a:lnSpc>
              <a:spcBef>
                <a:spcPts val="0"/>
              </a:spcBef>
              <a:spcAft>
                <a:spcPts val="0"/>
              </a:spcAft>
              <a:buSzPts val="1300"/>
              <a:buChar char="-"/>
            </a:pPr>
            <a:r>
              <a:rPr b="1" lang="en" sz="1300"/>
              <a:t>Shared:</a:t>
            </a:r>
            <a:r>
              <a:rPr lang="en" sz="1300"/>
              <a:t> </a:t>
            </a:r>
            <a:r>
              <a:rPr lang="en" sz="1300"/>
              <a:t>responsibility</a:t>
            </a:r>
            <a:r>
              <a:rPr lang="en" sz="1300"/>
              <a:t> is shared with other organizations to minimize risky activities</a:t>
            </a:r>
            <a:endParaRPr sz="1300"/>
          </a:p>
          <a:p>
            <a:pPr indent="-311150" lvl="0" marL="457200" rtl="0" algn="l">
              <a:lnSpc>
                <a:spcPct val="115000"/>
              </a:lnSpc>
              <a:spcBef>
                <a:spcPts val="0"/>
              </a:spcBef>
              <a:spcAft>
                <a:spcPts val="0"/>
              </a:spcAft>
              <a:buSzPts val="1300"/>
              <a:buChar char="-"/>
            </a:pPr>
            <a:r>
              <a:rPr b="1" lang="en" sz="1300"/>
              <a:t>Transferable:</a:t>
            </a:r>
            <a:r>
              <a:rPr lang="en" sz="1300"/>
              <a:t> risk reduction method that defers the risk to a </a:t>
            </a:r>
            <a:r>
              <a:rPr lang="en" sz="1300"/>
              <a:t>third</a:t>
            </a:r>
            <a:r>
              <a:rPr lang="en" sz="1300"/>
              <a:t> party such as insurance</a:t>
            </a:r>
            <a:endParaRPr sz="1300"/>
          </a:p>
          <a:p>
            <a:pPr indent="457200" lvl="0" marL="0" rtl="0" algn="l">
              <a:lnSpc>
                <a:spcPct val="115000"/>
              </a:lnSpc>
              <a:spcBef>
                <a:spcPts val="120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6" name="Shape 1556"/>
        <p:cNvGrpSpPr/>
        <p:nvPr/>
      </p:nvGrpSpPr>
      <p:grpSpPr>
        <a:xfrm>
          <a:off x="0" y="0"/>
          <a:ext cx="0" cy="0"/>
          <a:chOff x="0" y="0"/>
          <a:chExt cx="0" cy="0"/>
        </a:xfrm>
      </p:grpSpPr>
      <p:sp>
        <p:nvSpPr>
          <p:cNvPr id="1557" name="Google Shape;155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Risk Mitigation Strategies</a:t>
            </a:r>
            <a:endParaRPr/>
          </a:p>
        </p:txBody>
      </p:sp>
      <p:graphicFrame>
        <p:nvGraphicFramePr>
          <p:cNvPr id="1558" name="Google Shape;1558;p54"/>
          <p:cNvGraphicFramePr/>
          <p:nvPr/>
        </p:nvGraphicFramePr>
        <p:xfrm>
          <a:off x="161188" y="1199525"/>
          <a:ext cx="3000000" cy="3000000"/>
        </p:xfrm>
        <a:graphic>
          <a:graphicData uri="http://schemas.openxmlformats.org/drawingml/2006/table">
            <a:tbl>
              <a:tblPr>
                <a:noFill/>
                <a:tableStyleId>{6D3A0447-3EC0-4C8B-BC64-4030CB3F099B}</a:tableStyleId>
              </a:tblPr>
              <a:tblGrid>
                <a:gridCol w="2341750"/>
                <a:gridCol w="983750"/>
                <a:gridCol w="1448825"/>
                <a:gridCol w="3074325"/>
                <a:gridCol w="972975"/>
              </a:tblGrid>
              <a:tr h="473100">
                <a:tc>
                  <a:txBody>
                    <a:bodyPr/>
                    <a:lstStyle/>
                    <a:p>
                      <a:pPr indent="0" lvl="0" marL="0" rtl="0" algn="ctr">
                        <a:spcBef>
                          <a:spcPts val="0"/>
                        </a:spcBef>
                        <a:spcAft>
                          <a:spcPts val="0"/>
                        </a:spcAft>
                        <a:buNone/>
                      </a:pPr>
                      <a:r>
                        <a:rPr b="1" lang="en" sz="1200"/>
                        <a:t>Risk </a:t>
                      </a:r>
                      <a:endParaRPr sz="1200"/>
                    </a:p>
                  </a:txBody>
                  <a:tcPr marT="91425" marB="91425" marR="91425" marL="91425"/>
                </a:tc>
                <a:tc>
                  <a:txBody>
                    <a:bodyPr/>
                    <a:lstStyle/>
                    <a:p>
                      <a:pPr indent="0" lvl="0" marL="0" rtl="0" algn="ctr">
                        <a:lnSpc>
                          <a:spcPct val="115000"/>
                        </a:lnSpc>
                        <a:spcBef>
                          <a:spcPts val="0"/>
                        </a:spcBef>
                        <a:spcAft>
                          <a:spcPts val="0"/>
                        </a:spcAft>
                        <a:buNone/>
                      </a:pPr>
                      <a:r>
                        <a:rPr b="1" lang="en" sz="1200"/>
                        <a:t>Likelihood</a:t>
                      </a:r>
                      <a:endParaRPr b="1" sz="1200"/>
                    </a:p>
                  </a:txBody>
                  <a:tcPr marT="19050" marB="19050" marR="28575" marL="28575"/>
                </a:tc>
                <a:tc>
                  <a:txBody>
                    <a:bodyPr/>
                    <a:lstStyle/>
                    <a:p>
                      <a:pPr indent="0" lvl="0" marL="0" rtl="0" algn="ctr">
                        <a:lnSpc>
                          <a:spcPct val="115000"/>
                        </a:lnSpc>
                        <a:spcBef>
                          <a:spcPts val="0"/>
                        </a:spcBef>
                        <a:spcAft>
                          <a:spcPts val="0"/>
                        </a:spcAft>
                        <a:buNone/>
                      </a:pPr>
                      <a:r>
                        <a:rPr b="1" lang="en" sz="1200"/>
                        <a:t>Consequences</a:t>
                      </a:r>
                      <a:endParaRPr b="1" sz="1200"/>
                    </a:p>
                  </a:txBody>
                  <a:tcPr marT="19050" marB="19050" marR="28575" marL="28575"/>
                </a:tc>
                <a:tc>
                  <a:txBody>
                    <a:bodyPr/>
                    <a:lstStyle/>
                    <a:p>
                      <a:pPr indent="0" lvl="0" marL="0" rtl="0" algn="ctr">
                        <a:lnSpc>
                          <a:spcPct val="115000"/>
                        </a:lnSpc>
                        <a:spcBef>
                          <a:spcPts val="0"/>
                        </a:spcBef>
                        <a:spcAft>
                          <a:spcPts val="0"/>
                        </a:spcAft>
                        <a:buNone/>
                      </a:pPr>
                      <a:r>
                        <a:rPr b="1" lang="en" sz="1200"/>
                        <a:t>Mitigation Approach</a:t>
                      </a:r>
                      <a:endParaRPr b="1" sz="1200"/>
                    </a:p>
                  </a:txBody>
                  <a:tcPr marT="19050" marB="19050" marR="28575" marL="28575"/>
                </a:tc>
                <a:tc>
                  <a:txBody>
                    <a:bodyPr/>
                    <a:lstStyle/>
                    <a:p>
                      <a:pPr indent="0" lvl="0" marL="0" rtl="0" algn="ctr">
                        <a:lnSpc>
                          <a:spcPct val="115000"/>
                        </a:lnSpc>
                        <a:spcBef>
                          <a:spcPts val="0"/>
                        </a:spcBef>
                        <a:spcAft>
                          <a:spcPts val="0"/>
                        </a:spcAft>
                        <a:buNone/>
                      </a:pPr>
                      <a:r>
                        <a:rPr b="1" lang="en" sz="1200"/>
                        <a:t>Mitigation Category</a:t>
                      </a:r>
                      <a:endParaRPr b="1" sz="1200"/>
                    </a:p>
                  </a:txBody>
                  <a:tcPr marT="19050" marB="19050" marR="28575" marL="28575"/>
                </a:tc>
              </a:tr>
              <a:tr h="915125">
                <a:tc>
                  <a:txBody>
                    <a:bodyPr/>
                    <a:lstStyle/>
                    <a:p>
                      <a:pPr indent="0" lvl="0" marL="0" rtl="0" algn="ctr">
                        <a:lnSpc>
                          <a:spcPct val="115000"/>
                        </a:lnSpc>
                        <a:spcBef>
                          <a:spcPts val="0"/>
                        </a:spcBef>
                        <a:spcAft>
                          <a:spcPts val="0"/>
                        </a:spcAft>
                        <a:buNone/>
                      </a:pPr>
                      <a:r>
                        <a:rPr lang="en" sz="1200"/>
                        <a:t>Lead and cadmium environmental leaching</a:t>
                      </a:r>
                      <a:endParaRPr sz="1200"/>
                    </a:p>
                    <a:p>
                      <a:pPr indent="0" lvl="0" marL="0" rtl="0" algn="ctr">
                        <a:lnSpc>
                          <a:spcPct val="115000"/>
                        </a:lnSpc>
                        <a:spcBef>
                          <a:spcPts val="0"/>
                        </a:spcBef>
                        <a:spcAft>
                          <a:spcPts val="0"/>
                        </a:spcAft>
                        <a:buNone/>
                      </a:pPr>
                      <a:r>
                        <a:rPr lang="en" sz="1200">
                          <a:solidFill>
                            <a:srgbClr val="FF0000"/>
                          </a:solidFill>
                        </a:rPr>
                        <a:t>(Very High Risk)</a:t>
                      </a:r>
                      <a:endParaRPr sz="1200">
                        <a:solidFill>
                          <a:srgbClr val="FF0000"/>
                        </a:solidFill>
                      </a:endParaRPr>
                    </a:p>
                  </a:txBody>
                  <a:tcPr marT="91425" marB="91425" marR="91425" marL="91425"/>
                </a:tc>
                <a:tc>
                  <a:txBody>
                    <a:bodyPr/>
                    <a:lstStyle/>
                    <a:p>
                      <a:pPr indent="0" lvl="0" marL="0" rtl="0" algn="ctr">
                        <a:spcBef>
                          <a:spcPts val="0"/>
                        </a:spcBef>
                        <a:spcAft>
                          <a:spcPts val="0"/>
                        </a:spcAft>
                        <a:buNone/>
                      </a:pPr>
                      <a:r>
                        <a:rPr lang="en" sz="1200"/>
                        <a:t>Likely</a:t>
                      </a:r>
                      <a:endParaRPr sz="1200"/>
                    </a:p>
                  </a:txBody>
                  <a:tcPr marT="91425" marB="91425" marR="91425" marL="91425"/>
                </a:tc>
                <a:tc>
                  <a:txBody>
                    <a:bodyPr/>
                    <a:lstStyle/>
                    <a:p>
                      <a:pPr indent="0" lvl="0" marL="0" rtl="0" algn="ctr">
                        <a:lnSpc>
                          <a:spcPct val="115000"/>
                        </a:lnSpc>
                        <a:spcBef>
                          <a:spcPts val="0"/>
                        </a:spcBef>
                        <a:spcAft>
                          <a:spcPts val="0"/>
                        </a:spcAft>
                        <a:buNone/>
                      </a:pPr>
                      <a:r>
                        <a:rPr lang="en" sz="1200"/>
                        <a:t>Significant</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Ensure the solar panel </a:t>
                      </a:r>
                      <a:r>
                        <a:rPr lang="en" sz="1200"/>
                        <a:t>material</a:t>
                      </a:r>
                      <a:r>
                        <a:rPr lang="en" sz="1200"/>
                        <a:t> and coating is water-tight for entire panel EOL or require ongoing leakage </a:t>
                      </a:r>
                      <a:r>
                        <a:rPr lang="en" sz="1200"/>
                        <a:t>maintenance</a:t>
                      </a:r>
                      <a:r>
                        <a:rPr lang="en" sz="1200"/>
                        <a:t> checks. Source lead-free solders for PV panels.</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Minimize</a:t>
                      </a:r>
                      <a:endParaRPr sz="1200"/>
                    </a:p>
                  </a:txBody>
                  <a:tcPr marT="19050" marB="19050" marR="28575" marL="28575"/>
                </a:tc>
              </a:tr>
              <a:tr h="891975">
                <a:tc>
                  <a:txBody>
                    <a:bodyPr/>
                    <a:lstStyle/>
                    <a:p>
                      <a:pPr indent="0" lvl="0" marL="0" rtl="0" algn="ctr">
                        <a:spcBef>
                          <a:spcPts val="0"/>
                        </a:spcBef>
                        <a:spcAft>
                          <a:spcPts val="0"/>
                        </a:spcAft>
                        <a:buNone/>
                      </a:pPr>
                      <a:r>
                        <a:rPr lang="en" sz="1200"/>
                        <a:t>Political Instability in regions where contractors operate cause sourcing delays</a:t>
                      </a:r>
                      <a:endParaRPr sz="1200"/>
                    </a:p>
                    <a:p>
                      <a:pPr indent="0" lvl="0" marL="0" rtl="0" algn="ctr">
                        <a:lnSpc>
                          <a:spcPct val="115000"/>
                        </a:lnSpc>
                        <a:spcBef>
                          <a:spcPts val="0"/>
                        </a:spcBef>
                        <a:spcAft>
                          <a:spcPts val="0"/>
                        </a:spcAft>
                        <a:buNone/>
                      </a:pPr>
                      <a:r>
                        <a:rPr lang="en" sz="1200">
                          <a:solidFill>
                            <a:srgbClr val="FF0000"/>
                          </a:solidFill>
                        </a:rPr>
                        <a:t>(Very High Risk)</a:t>
                      </a:r>
                      <a:endParaRPr sz="1200">
                        <a:solidFill>
                          <a:srgbClr val="FF0000"/>
                        </a:solidFill>
                      </a:endParaRPr>
                    </a:p>
                  </a:txBody>
                  <a:tcPr marT="91425" marB="91425" marR="91425" marL="91425"/>
                </a:tc>
                <a:tc>
                  <a:txBody>
                    <a:bodyPr/>
                    <a:lstStyle/>
                    <a:p>
                      <a:pPr indent="0" lvl="0" marL="0" rtl="0" algn="ctr">
                        <a:lnSpc>
                          <a:spcPct val="115000"/>
                        </a:lnSpc>
                        <a:spcBef>
                          <a:spcPts val="0"/>
                        </a:spcBef>
                        <a:spcAft>
                          <a:spcPts val="0"/>
                        </a:spcAft>
                        <a:buNone/>
                      </a:pPr>
                      <a:r>
                        <a:rPr lang="en" sz="1200"/>
                        <a:t>Likely</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Significant</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Establish </a:t>
                      </a:r>
                      <a:r>
                        <a:rPr lang="en" sz="1200"/>
                        <a:t>contingency</a:t>
                      </a:r>
                      <a:r>
                        <a:rPr lang="en" sz="1200"/>
                        <a:t> plans with multiple suppliers</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Minimize</a:t>
                      </a:r>
                      <a:endParaRPr sz="1200"/>
                    </a:p>
                  </a:txBody>
                  <a:tcPr marT="19050" marB="19050" marR="28575" marL="28575"/>
                </a:tc>
              </a:tr>
              <a:tr h="473100">
                <a:tc>
                  <a:txBody>
                    <a:bodyPr/>
                    <a:lstStyle/>
                    <a:p>
                      <a:pPr indent="0" lvl="0" marL="0" rtl="0" algn="ctr">
                        <a:lnSpc>
                          <a:spcPct val="115000"/>
                        </a:lnSpc>
                        <a:spcBef>
                          <a:spcPts val="0"/>
                        </a:spcBef>
                        <a:spcAft>
                          <a:spcPts val="0"/>
                        </a:spcAft>
                        <a:buNone/>
                      </a:pPr>
                      <a:r>
                        <a:rPr lang="en" sz="1200"/>
                        <a:t>Incorrecting cable placement and panel angles</a:t>
                      </a:r>
                      <a:endParaRPr sz="1200"/>
                    </a:p>
                    <a:p>
                      <a:pPr indent="0" lvl="0" marL="0" rtl="0" algn="ctr">
                        <a:lnSpc>
                          <a:spcPct val="115000"/>
                        </a:lnSpc>
                        <a:spcBef>
                          <a:spcPts val="0"/>
                        </a:spcBef>
                        <a:spcAft>
                          <a:spcPts val="0"/>
                        </a:spcAft>
                        <a:buNone/>
                      </a:pPr>
                      <a:r>
                        <a:rPr lang="en" sz="1200">
                          <a:solidFill>
                            <a:srgbClr val="FF9900"/>
                          </a:solidFill>
                        </a:rPr>
                        <a:t>(High Risk)</a:t>
                      </a:r>
                      <a:endParaRPr sz="1200">
                        <a:solidFill>
                          <a:srgbClr val="FF9900"/>
                        </a:solidFill>
                      </a:endParaRPr>
                    </a:p>
                  </a:txBody>
                  <a:tcPr marT="19050" marB="19050" marR="28575" marL="28575"/>
                </a:tc>
                <a:tc>
                  <a:txBody>
                    <a:bodyPr/>
                    <a:lstStyle/>
                    <a:p>
                      <a:pPr indent="0" lvl="0" marL="0" rtl="0" algn="ctr">
                        <a:lnSpc>
                          <a:spcPct val="115000"/>
                        </a:lnSpc>
                        <a:spcBef>
                          <a:spcPts val="0"/>
                        </a:spcBef>
                        <a:spcAft>
                          <a:spcPts val="0"/>
                        </a:spcAft>
                        <a:buNone/>
                      </a:pPr>
                      <a:r>
                        <a:rPr lang="en" sz="1200"/>
                        <a:t>Unlikely</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Moderate</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Perform checks on cable placement and panel angels to ensure proper installation</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Minimize</a:t>
                      </a:r>
                      <a:endParaRPr sz="1200"/>
                    </a:p>
                  </a:txBody>
                  <a:tcPr marT="19050" marB="19050" marR="28575" marL="28575"/>
                </a:tc>
              </a:tr>
              <a:tr h="473100">
                <a:tc>
                  <a:txBody>
                    <a:bodyPr/>
                    <a:lstStyle/>
                    <a:p>
                      <a:pPr indent="0" lvl="0" marL="0" rtl="0" algn="ctr">
                        <a:lnSpc>
                          <a:spcPct val="115000"/>
                        </a:lnSpc>
                        <a:spcBef>
                          <a:spcPts val="0"/>
                        </a:spcBef>
                        <a:spcAft>
                          <a:spcPts val="0"/>
                        </a:spcAft>
                        <a:buNone/>
                      </a:pPr>
                      <a:r>
                        <a:rPr lang="en" sz="1200"/>
                        <a:t>Live cable wiring increasing risk of electrical shock</a:t>
                      </a:r>
                      <a:endParaRPr sz="1200">
                        <a:solidFill>
                          <a:schemeClr val="dk1"/>
                        </a:solidFill>
                      </a:endParaRPr>
                    </a:p>
                    <a:p>
                      <a:pPr indent="0" lvl="0" marL="0" rtl="0" algn="ctr">
                        <a:lnSpc>
                          <a:spcPct val="115000"/>
                        </a:lnSpc>
                        <a:spcBef>
                          <a:spcPts val="0"/>
                        </a:spcBef>
                        <a:spcAft>
                          <a:spcPts val="0"/>
                        </a:spcAft>
                        <a:buNone/>
                      </a:pPr>
                      <a:r>
                        <a:rPr lang="en" sz="1200">
                          <a:solidFill>
                            <a:srgbClr val="FF9900"/>
                          </a:solidFill>
                        </a:rPr>
                        <a:t>(High Risk)</a:t>
                      </a:r>
                      <a:endParaRPr sz="1200">
                        <a:solidFill>
                          <a:srgbClr val="FF9900"/>
                        </a:solidFill>
                      </a:endParaRPr>
                    </a:p>
                  </a:txBody>
                  <a:tcPr marT="19050" marB="19050" marR="28575" marL="28575"/>
                </a:tc>
                <a:tc>
                  <a:txBody>
                    <a:bodyPr/>
                    <a:lstStyle/>
                    <a:p>
                      <a:pPr indent="0" lvl="0" marL="0" rtl="0" algn="ctr">
                        <a:lnSpc>
                          <a:spcPct val="115000"/>
                        </a:lnSpc>
                        <a:spcBef>
                          <a:spcPts val="0"/>
                        </a:spcBef>
                        <a:spcAft>
                          <a:spcPts val="0"/>
                        </a:spcAft>
                        <a:buNone/>
                      </a:pPr>
                      <a:r>
                        <a:rPr lang="en" sz="1200"/>
                        <a:t>Unlikely</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Significant</a:t>
                      </a:r>
                      <a:endParaRPr sz="1200"/>
                    </a:p>
                  </a:txBody>
                  <a:tcPr marT="19050" marB="19050" marR="28575" marL="28575"/>
                </a:tc>
                <a:tc>
                  <a:txBody>
                    <a:bodyPr/>
                    <a:lstStyle/>
                    <a:p>
                      <a:pPr indent="0" lvl="0" marL="0" rtl="0" algn="ctr">
                        <a:lnSpc>
                          <a:spcPct val="115000"/>
                        </a:lnSpc>
                        <a:spcBef>
                          <a:spcPts val="0"/>
                        </a:spcBef>
                        <a:spcAft>
                          <a:spcPts val="0"/>
                        </a:spcAft>
                        <a:buNone/>
                      </a:pPr>
                      <a:r>
                        <a:rPr lang="en" sz="1200"/>
                        <a:t>Wearing correct PPE and using proper tools and </a:t>
                      </a:r>
                      <a:r>
                        <a:rPr lang="en" sz="1200"/>
                        <a:t>equipment</a:t>
                      </a:r>
                      <a:r>
                        <a:rPr lang="en" sz="1200"/>
                        <a:t> in handling the wire, as well as training</a:t>
                      </a:r>
                      <a:endParaRPr/>
                    </a:p>
                  </a:txBody>
                  <a:tcPr marT="19050" marB="19050" marR="28575" marL="28575"/>
                </a:tc>
                <a:tc>
                  <a:txBody>
                    <a:bodyPr/>
                    <a:lstStyle/>
                    <a:p>
                      <a:pPr indent="0" lvl="0" marL="0" rtl="0" algn="ctr">
                        <a:lnSpc>
                          <a:spcPct val="115000"/>
                        </a:lnSpc>
                        <a:spcBef>
                          <a:spcPts val="0"/>
                        </a:spcBef>
                        <a:spcAft>
                          <a:spcPts val="0"/>
                        </a:spcAft>
                        <a:buNone/>
                      </a:pPr>
                      <a:r>
                        <a:rPr lang="en" sz="1200"/>
                        <a:t>Minimize</a:t>
                      </a:r>
                      <a:endParaRPr sz="1200"/>
                    </a:p>
                  </a:txBody>
                  <a:tcPr marT="19050" marB="19050" marR="28575" marL="2857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55"/>
          <p:cNvSpPr txBox="1"/>
          <p:nvPr>
            <p:ph type="title"/>
          </p:nvPr>
        </p:nvSpPr>
        <p:spPr>
          <a:xfrm>
            <a:off x="6784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Quantitative Risk Assessment</a:t>
            </a:r>
            <a:endParaRPr/>
          </a:p>
          <a:p>
            <a:pPr indent="0" lvl="0" marL="0" rtl="0" algn="l">
              <a:spcBef>
                <a:spcPts val="0"/>
              </a:spcBef>
              <a:spcAft>
                <a:spcPts val="0"/>
              </a:spcAft>
              <a:buNone/>
            </a:pPr>
            <a:r>
              <a:t/>
            </a:r>
            <a:endParaRPr/>
          </a:p>
        </p:txBody>
      </p:sp>
      <p:sp>
        <p:nvSpPr>
          <p:cNvPr id="1564" name="Google Shape;1564;p55"/>
          <p:cNvSpPr txBox="1"/>
          <p:nvPr/>
        </p:nvSpPr>
        <p:spPr>
          <a:xfrm>
            <a:off x="1963950" y="2318175"/>
            <a:ext cx="5216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1565" name="Google Shape;1565;p55"/>
          <p:cNvSpPr txBox="1"/>
          <p:nvPr/>
        </p:nvSpPr>
        <p:spPr>
          <a:xfrm>
            <a:off x="202850" y="1017725"/>
            <a:ext cx="8722200" cy="1185300"/>
          </a:xfrm>
          <a:prstGeom prst="rect">
            <a:avLst/>
          </a:prstGeom>
          <a:noFill/>
          <a:ln>
            <a:noFill/>
          </a:ln>
        </p:spPr>
        <p:txBody>
          <a:bodyPr anchorCtr="0" anchor="t" bIns="91425" lIns="91425" spcFirstLastPara="1" rIns="91425" wrap="square" tIns="91425">
            <a:spAutoFit/>
          </a:bodyPr>
          <a:lstStyle/>
          <a:p>
            <a:pPr indent="-311150" lvl="0" marL="457200" rtl="0" algn="l">
              <a:lnSpc>
                <a:spcPct val="200000"/>
              </a:lnSpc>
              <a:spcBef>
                <a:spcPts val="0"/>
              </a:spcBef>
              <a:spcAft>
                <a:spcPts val="0"/>
              </a:spcAft>
              <a:buClr>
                <a:schemeClr val="dk1"/>
              </a:buClr>
              <a:buSzPts val="1300"/>
              <a:buFont typeface="Open Sans"/>
              <a:buChar char="●"/>
            </a:pPr>
            <a:r>
              <a:rPr lang="en" sz="1300">
                <a:solidFill>
                  <a:schemeClr val="dk1"/>
                </a:solidFill>
                <a:latin typeface="Open Sans"/>
                <a:ea typeface="Open Sans"/>
                <a:cs typeface="Open Sans"/>
                <a:sym typeface="Open Sans"/>
              </a:rPr>
              <a:t>Risk is made up of probability of the event occurring and the consequences of the event</a:t>
            </a:r>
            <a:endParaRPr sz="1300">
              <a:solidFill>
                <a:schemeClr val="dk1"/>
              </a:solidFill>
              <a:latin typeface="Open Sans"/>
              <a:ea typeface="Open Sans"/>
              <a:cs typeface="Open Sans"/>
              <a:sym typeface="Open Sans"/>
            </a:endParaRPr>
          </a:p>
          <a:p>
            <a:pPr indent="-311150" lvl="0" marL="457200" rtl="0" algn="l">
              <a:lnSpc>
                <a:spcPct val="200000"/>
              </a:lnSpc>
              <a:spcBef>
                <a:spcPts val="0"/>
              </a:spcBef>
              <a:spcAft>
                <a:spcPts val="0"/>
              </a:spcAft>
              <a:buClr>
                <a:schemeClr val="dk1"/>
              </a:buClr>
              <a:buSzPts val="1300"/>
              <a:buFont typeface="Open Sans"/>
              <a:buChar char="●"/>
            </a:pPr>
            <a:r>
              <a:rPr lang="en" sz="1300">
                <a:latin typeface="Open Sans"/>
                <a:ea typeface="Open Sans"/>
                <a:cs typeface="Open Sans"/>
                <a:sym typeface="Open Sans"/>
              </a:rPr>
              <a:t>The probability of failure is made up of 3 sections: Maturity, Complexity, and Dependency</a:t>
            </a:r>
            <a:endParaRPr sz="1300">
              <a:latin typeface="Open Sans"/>
              <a:ea typeface="Open Sans"/>
              <a:cs typeface="Open Sans"/>
              <a:sym typeface="Open Sans"/>
            </a:endParaRPr>
          </a:p>
          <a:p>
            <a:pPr indent="-311150" lvl="0" marL="457200" rtl="0" algn="l">
              <a:lnSpc>
                <a:spcPct val="200000"/>
              </a:lnSpc>
              <a:spcBef>
                <a:spcPts val="0"/>
              </a:spcBef>
              <a:spcAft>
                <a:spcPts val="0"/>
              </a:spcAft>
              <a:buClr>
                <a:schemeClr val="dk1"/>
              </a:buClr>
              <a:buSzPts val="1300"/>
              <a:buFont typeface="Open Sans"/>
              <a:buChar char="●"/>
            </a:pPr>
            <a:r>
              <a:rPr lang="en" sz="1300">
                <a:latin typeface="Open Sans"/>
                <a:ea typeface="Open Sans"/>
                <a:cs typeface="Open Sans"/>
                <a:sym typeface="Open Sans"/>
              </a:rPr>
              <a:t>consequences of failure are made up of 4 parts: Cost, Schedule, Reliability, and Performance</a:t>
            </a:r>
            <a:endParaRPr sz="1300">
              <a:latin typeface="Open Sans"/>
              <a:ea typeface="Open Sans"/>
              <a:cs typeface="Open Sans"/>
              <a:sym typeface="Open Sans"/>
            </a:endParaRPr>
          </a:p>
        </p:txBody>
      </p:sp>
      <p:pic>
        <p:nvPicPr>
          <p:cNvPr id="1566" name="Google Shape;1566;p55"/>
          <p:cNvPicPr preferRelativeResize="0"/>
          <p:nvPr/>
        </p:nvPicPr>
        <p:blipFill>
          <a:blip r:embed="rId3">
            <a:alphaModFix/>
          </a:blip>
          <a:stretch>
            <a:fillRect/>
          </a:stretch>
        </p:blipFill>
        <p:spPr>
          <a:xfrm>
            <a:off x="2125250" y="2318175"/>
            <a:ext cx="4456110" cy="21512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0" name="Shape 1570"/>
        <p:cNvGrpSpPr/>
        <p:nvPr/>
      </p:nvGrpSpPr>
      <p:grpSpPr>
        <a:xfrm>
          <a:off x="0" y="0"/>
          <a:ext cx="0" cy="0"/>
          <a:chOff x="0" y="0"/>
          <a:chExt cx="0" cy="0"/>
        </a:xfrm>
      </p:grpSpPr>
      <p:sp>
        <p:nvSpPr>
          <p:cNvPr id="1571" name="Google Shape;1571;p56"/>
          <p:cNvSpPr txBox="1"/>
          <p:nvPr>
            <p:ph type="title"/>
          </p:nvPr>
        </p:nvSpPr>
        <p:spPr>
          <a:xfrm>
            <a:off x="328275" y="310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Probability of Failure (Pf)</a:t>
            </a:r>
            <a:endParaRPr sz="2400"/>
          </a:p>
          <a:p>
            <a:pPr indent="0" lvl="0" marL="0" rtl="0" algn="l">
              <a:spcBef>
                <a:spcPts val="0"/>
              </a:spcBef>
              <a:spcAft>
                <a:spcPts val="0"/>
              </a:spcAft>
              <a:buNone/>
            </a:pPr>
            <a:r>
              <a:t/>
            </a:r>
            <a:endParaRPr/>
          </a:p>
        </p:txBody>
      </p:sp>
      <p:graphicFrame>
        <p:nvGraphicFramePr>
          <p:cNvPr id="1572" name="Google Shape;1572;p56"/>
          <p:cNvGraphicFramePr/>
          <p:nvPr/>
        </p:nvGraphicFramePr>
        <p:xfrm>
          <a:off x="328263" y="1033375"/>
          <a:ext cx="3000000" cy="3000000"/>
        </p:xfrm>
        <a:graphic>
          <a:graphicData uri="http://schemas.openxmlformats.org/drawingml/2006/table">
            <a:tbl>
              <a:tblPr>
                <a:noFill/>
                <a:tableStyleId>{6D3A0447-3EC0-4C8B-BC64-4030CB3F099B}</a:tableStyleId>
              </a:tblPr>
              <a:tblGrid>
                <a:gridCol w="1204550"/>
                <a:gridCol w="2202525"/>
                <a:gridCol w="1426325"/>
                <a:gridCol w="3654075"/>
              </a:tblGrid>
              <a:tr h="381000">
                <a:tc>
                  <a:txBody>
                    <a:bodyPr/>
                    <a:lstStyle/>
                    <a:p>
                      <a:pPr indent="0" lvl="0" marL="0" rtl="0" algn="l">
                        <a:spcBef>
                          <a:spcPts val="0"/>
                        </a:spcBef>
                        <a:spcAft>
                          <a:spcPts val="0"/>
                        </a:spcAft>
                        <a:buNone/>
                      </a:pPr>
                      <a:r>
                        <a:rPr b="1" lang="en" sz="1200"/>
                        <a:t>Score</a:t>
                      </a:r>
                      <a:endParaRPr b="1" sz="1200"/>
                    </a:p>
                  </a:txBody>
                  <a:tcPr marT="91425" marB="91425" marR="91425" marL="91425"/>
                </a:tc>
                <a:tc>
                  <a:txBody>
                    <a:bodyPr/>
                    <a:lstStyle/>
                    <a:p>
                      <a:pPr indent="0" lvl="0" marL="0" rtl="0" algn="l">
                        <a:spcBef>
                          <a:spcPts val="0"/>
                        </a:spcBef>
                        <a:spcAft>
                          <a:spcPts val="0"/>
                        </a:spcAft>
                        <a:buNone/>
                      </a:pPr>
                      <a:r>
                        <a:rPr b="1" lang="en" sz="1200"/>
                        <a:t>Maturity</a:t>
                      </a:r>
                      <a:endParaRPr b="1" sz="1200"/>
                    </a:p>
                  </a:txBody>
                  <a:tcPr marT="91425" marB="91425" marR="91425" marL="91425"/>
                </a:tc>
                <a:tc>
                  <a:txBody>
                    <a:bodyPr/>
                    <a:lstStyle/>
                    <a:p>
                      <a:pPr indent="0" lvl="0" marL="0" rtl="0" algn="l">
                        <a:spcBef>
                          <a:spcPts val="0"/>
                        </a:spcBef>
                        <a:spcAft>
                          <a:spcPts val="0"/>
                        </a:spcAft>
                        <a:buNone/>
                      </a:pPr>
                      <a:r>
                        <a:rPr b="1" lang="en" sz="1200"/>
                        <a:t>Complexity</a:t>
                      </a:r>
                      <a:endParaRPr b="1" sz="1200"/>
                    </a:p>
                  </a:txBody>
                  <a:tcPr marT="91425" marB="91425" marR="91425" marL="91425"/>
                </a:tc>
                <a:tc>
                  <a:txBody>
                    <a:bodyPr/>
                    <a:lstStyle/>
                    <a:p>
                      <a:pPr indent="0" lvl="0" marL="0" rtl="0" algn="l">
                        <a:spcBef>
                          <a:spcPts val="0"/>
                        </a:spcBef>
                        <a:spcAft>
                          <a:spcPts val="0"/>
                        </a:spcAft>
                        <a:buNone/>
                      </a:pPr>
                      <a:r>
                        <a:rPr b="1" lang="en" sz="1200"/>
                        <a:t>Dependency</a:t>
                      </a:r>
                      <a:endParaRPr b="1" sz="1200"/>
                    </a:p>
                  </a:txBody>
                  <a:tcPr marT="91425" marB="91425" marR="91425" marL="91425"/>
                </a:tc>
              </a:tr>
              <a:tr h="381000">
                <a:tc>
                  <a:txBody>
                    <a:bodyPr/>
                    <a:lstStyle/>
                    <a:p>
                      <a:pPr indent="0" lvl="0" marL="0" rtl="0" algn="l">
                        <a:spcBef>
                          <a:spcPts val="0"/>
                        </a:spcBef>
                        <a:spcAft>
                          <a:spcPts val="0"/>
                        </a:spcAft>
                        <a:buNone/>
                      </a:pPr>
                      <a:r>
                        <a:rPr lang="en" sz="1100"/>
                        <a:t>Low (0.1)</a:t>
                      </a:r>
                      <a:endParaRPr sz="1100"/>
                    </a:p>
                  </a:txBody>
                  <a:tcPr marT="91425" marB="91425" marR="91425" marL="91425"/>
                </a:tc>
                <a:tc>
                  <a:txBody>
                    <a:bodyPr/>
                    <a:lstStyle/>
                    <a:p>
                      <a:pPr indent="0" lvl="0" marL="0" rtl="0" algn="l">
                        <a:spcBef>
                          <a:spcPts val="0"/>
                        </a:spcBef>
                        <a:spcAft>
                          <a:spcPts val="0"/>
                        </a:spcAft>
                        <a:buNone/>
                      </a:pPr>
                      <a:r>
                        <a:rPr lang="en" sz="1100"/>
                        <a:t>Existing solar panel system ready to implement (COTS)</a:t>
                      </a:r>
                      <a:endParaRPr sz="1100"/>
                    </a:p>
                  </a:txBody>
                  <a:tcPr marT="91425" marB="91425" marR="91425" marL="91425"/>
                </a:tc>
                <a:tc>
                  <a:txBody>
                    <a:bodyPr/>
                    <a:lstStyle/>
                    <a:p>
                      <a:pPr indent="0" lvl="0" marL="0" rtl="0" algn="l">
                        <a:spcBef>
                          <a:spcPts val="0"/>
                        </a:spcBef>
                        <a:spcAft>
                          <a:spcPts val="0"/>
                        </a:spcAft>
                        <a:buNone/>
                      </a:pPr>
                      <a:r>
                        <a:rPr lang="en" sz="1100"/>
                        <a:t>Simple design</a:t>
                      </a:r>
                      <a:endParaRPr sz="1100"/>
                    </a:p>
                  </a:txBody>
                  <a:tcPr marT="91425" marB="91425" marR="91425" marL="91425"/>
                </a:tc>
                <a:tc>
                  <a:txBody>
                    <a:bodyPr/>
                    <a:lstStyle/>
                    <a:p>
                      <a:pPr indent="0" lvl="0" marL="0" rtl="0" algn="l">
                        <a:spcBef>
                          <a:spcPts val="0"/>
                        </a:spcBef>
                        <a:spcAft>
                          <a:spcPts val="0"/>
                        </a:spcAft>
                        <a:buNone/>
                      </a:pPr>
                      <a:r>
                        <a:rPr lang="en" sz="1100"/>
                        <a:t>No impact on the project. The project is not dependent on the solar panel implementation.</a:t>
                      </a:r>
                      <a:endParaRPr sz="1100"/>
                    </a:p>
                  </a:txBody>
                  <a:tcPr marT="91425" marB="91425" marR="91425" marL="91425"/>
                </a:tc>
              </a:tr>
              <a:tr h="381000">
                <a:tc>
                  <a:txBody>
                    <a:bodyPr/>
                    <a:lstStyle/>
                    <a:p>
                      <a:pPr indent="0" lvl="0" marL="0" rtl="0" algn="l">
                        <a:spcBef>
                          <a:spcPts val="0"/>
                        </a:spcBef>
                        <a:spcAft>
                          <a:spcPts val="0"/>
                        </a:spcAft>
                        <a:buNone/>
                      </a:pPr>
                      <a:r>
                        <a:rPr lang="en" sz="1100"/>
                        <a:t>Minor (0.3)</a:t>
                      </a:r>
                      <a:endParaRPr sz="1100"/>
                    </a:p>
                  </a:txBody>
                  <a:tcPr marT="91425" marB="91425" marR="91425" marL="91425"/>
                </a:tc>
                <a:tc>
                  <a:txBody>
                    <a:bodyPr/>
                    <a:lstStyle/>
                    <a:p>
                      <a:pPr indent="0" lvl="0" marL="0" rtl="0" algn="l">
                        <a:lnSpc>
                          <a:spcPct val="115000"/>
                        </a:lnSpc>
                        <a:spcBef>
                          <a:spcPts val="1200"/>
                        </a:spcBef>
                        <a:spcAft>
                          <a:spcPts val="0"/>
                        </a:spcAft>
                        <a:buNone/>
                      </a:pPr>
                      <a:r>
                        <a:rPr lang="en" sz="1100"/>
                        <a:t>Minor modifications to readily </a:t>
                      </a:r>
                      <a:r>
                        <a:rPr lang="en" sz="1100"/>
                        <a:t>available</a:t>
                      </a:r>
                      <a:r>
                        <a:rPr lang="en" sz="1100"/>
                        <a:t> solar panel system</a:t>
                      </a:r>
                      <a:endParaRPr sz="1100"/>
                    </a:p>
                  </a:txBody>
                  <a:tcPr marT="91425" marB="91425" marR="91425" marL="91425">
                    <a:solidFill>
                      <a:schemeClr val="accent1"/>
                    </a:solidFill>
                  </a:tcPr>
                </a:tc>
                <a:tc>
                  <a:txBody>
                    <a:bodyPr/>
                    <a:lstStyle/>
                    <a:p>
                      <a:pPr indent="0" lvl="0" marL="0" rtl="0" algn="l">
                        <a:spcBef>
                          <a:spcPts val="0"/>
                        </a:spcBef>
                        <a:spcAft>
                          <a:spcPts val="0"/>
                        </a:spcAft>
                        <a:buNone/>
                      </a:pPr>
                      <a:r>
                        <a:rPr lang="en" sz="1100"/>
                        <a:t>A minor increase in the </a:t>
                      </a:r>
                      <a:r>
                        <a:rPr lang="en" sz="1100"/>
                        <a:t>complexity</a:t>
                      </a:r>
                      <a:r>
                        <a:rPr lang="en" sz="1100"/>
                        <a:t> of the design</a:t>
                      </a:r>
                      <a:endParaRPr sz="1100"/>
                    </a:p>
                  </a:txBody>
                  <a:tcPr marT="91425" marB="91425" marR="91425" marL="91425">
                    <a:solidFill>
                      <a:schemeClr val="accent1"/>
                    </a:solidFill>
                  </a:tcPr>
                </a:tc>
                <a:tc>
                  <a:txBody>
                    <a:bodyPr/>
                    <a:lstStyle/>
                    <a:p>
                      <a:pPr indent="0" lvl="0" marL="0" rtl="0" algn="l">
                        <a:spcBef>
                          <a:spcPts val="0"/>
                        </a:spcBef>
                        <a:spcAft>
                          <a:spcPts val="0"/>
                        </a:spcAft>
                        <a:buNone/>
                      </a:pPr>
                      <a:r>
                        <a:rPr lang="en" sz="1100"/>
                        <a:t>Due to the maturity/ complexity of the project, there is a minor impact on the schedule, cost, or implementation of the solar panels</a:t>
                      </a:r>
                      <a:endParaRPr sz="1100"/>
                    </a:p>
                  </a:txBody>
                  <a:tcPr marT="91425" marB="91425" marR="91425" marL="91425"/>
                </a:tc>
              </a:tr>
              <a:tr h="381000">
                <a:tc>
                  <a:txBody>
                    <a:bodyPr/>
                    <a:lstStyle/>
                    <a:p>
                      <a:pPr indent="0" lvl="0" marL="0" rtl="0" algn="l">
                        <a:spcBef>
                          <a:spcPts val="0"/>
                        </a:spcBef>
                        <a:spcAft>
                          <a:spcPts val="0"/>
                        </a:spcAft>
                        <a:buNone/>
                      </a:pPr>
                      <a:r>
                        <a:rPr lang="en" sz="1100"/>
                        <a:t>Moderate (0.5)</a:t>
                      </a:r>
                      <a:endParaRPr sz="1100"/>
                    </a:p>
                  </a:txBody>
                  <a:tcPr marT="91425" marB="91425" marR="91425" marL="91425"/>
                </a:tc>
                <a:tc>
                  <a:txBody>
                    <a:bodyPr/>
                    <a:lstStyle/>
                    <a:p>
                      <a:pPr indent="0" lvl="0" marL="0" rtl="0" algn="l">
                        <a:spcBef>
                          <a:spcPts val="0"/>
                        </a:spcBef>
                        <a:spcAft>
                          <a:spcPts val="0"/>
                        </a:spcAft>
                        <a:buNone/>
                      </a:pPr>
                      <a:r>
                        <a:rPr lang="en" sz="1100"/>
                        <a:t>Major </a:t>
                      </a:r>
                      <a:r>
                        <a:rPr lang="en" sz="1100"/>
                        <a:t>Modifications</a:t>
                      </a:r>
                      <a:r>
                        <a:rPr lang="en" sz="1100"/>
                        <a:t> to readily </a:t>
                      </a:r>
                      <a:r>
                        <a:rPr lang="en" sz="1100"/>
                        <a:t>available</a:t>
                      </a:r>
                      <a:r>
                        <a:rPr lang="en" sz="1100"/>
                        <a:t> solar panel system</a:t>
                      </a:r>
                      <a:endParaRPr sz="1100"/>
                    </a:p>
                  </a:txBody>
                  <a:tcPr marT="91425" marB="91425" marR="91425" marL="91425"/>
                </a:tc>
                <a:tc>
                  <a:txBody>
                    <a:bodyPr/>
                    <a:lstStyle/>
                    <a:p>
                      <a:pPr indent="0" lvl="0" marL="0" rtl="0" algn="l">
                        <a:spcBef>
                          <a:spcPts val="0"/>
                        </a:spcBef>
                        <a:spcAft>
                          <a:spcPts val="0"/>
                        </a:spcAft>
                        <a:buNone/>
                      </a:pPr>
                      <a:r>
                        <a:rPr lang="en" sz="1100"/>
                        <a:t>Moderate increase in </a:t>
                      </a:r>
                      <a:r>
                        <a:rPr lang="en" sz="1100"/>
                        <a:t>complexity</a:t>
                      </a:r>
                      <a:r>
                        <a:rPr lang="en" sz="1100"/>
                        <a:t> of design </a:t>
                      </a:r>
                      <a:endParaRPr sz="1100"/>
                    </a:p>
                  </a:txBody>
                  <a:tcPr marT="91425" marB="91425" marR="91425" marL="91425"/>
                </a:tc>
                <a:tc>
                  <a:txBody>
                    <a:bodyPr/>
                    <a:lstStyle/>
                    <a:p>
                      <a:pPr indent="0" lvl="0" marL="0" rtl="0" algn="l">
                        <a:spcBef>
                          <a:spcPts val="0"/>
                        </a:spcBef>
                        <a:spcAft>
                          <a:spcPts val="0"/>
                        </a:spcAft>
                        <a:buNone/>
                      </a:pPr>
                      <a:r>
                        <a:rPr lang="en" sz="1100"/>
                        <a:t>Moderate project impact (</a:t>
                      </a:r>
                      <a:r>
                        <a:rPr lang="en" sz="1100"/>
                        <a:t>schedule</a:t>
                      </a:r>
                      <a:r>
                        <a:rPr lang="en" sz="1100"/>
                        <a:t>, cost, or implementation due to maturity/ complexity level)</a:t>
                      </a:r>
                      <a:endParaRPr sz="1100"/>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sz="1100"/>
                        <a:t>Significant (0.7)</a:t>
                      </a:r>
                      <a:endParaRPr sz="1100"/>
                    </a:p>
                  </a:txBody>
                  <a:tcPr marT="91425" marB="91425" marR="91425" marL="91425"/>
                </a:tc>
                <a:tc>
                  <a:txBody>
                    <a:bodyPr/>
                    <a:lstStyle/>
                    <a:p>
                      <a:pPr indent="0" lvl="0" marL="0" rtl="0" algn="l">
                        <a:spcBef>
                          <a:spcPts val="0"/>
                        </a:spcBef>
                        <a:spcAft>
                          <a:spcPts val="0"/>
                        </a:spcAft>
                        <a:buNone/>
                      </a:pPr>
                      <a:r>
                        <a:rPr lang="en" sz="1100"/>
                        <a:t>A significant change from readily </a:t>
                      </a:r>
                      <a:r>
                        <a:rPr lang="en" sz="1100"/>
                        <a:t>available</a:t>
                      </a:r>
                      <a:r>
                        <a:rPr lang="en" sz="1100"/>
                        <a:t> solar panels development of new subsystem required</a:t>
                      </a:r>
                      <a:endParaRPr sz="1100"/>
                    </a:p>
                  </a:txBody>
                  <a:tcPr marT="91425" marB="91425" marR="91425" marL="91425"/>
                </a:tc>
                <a:tc>
                  <a:txBody>
                    <a:bodyPr/>
                    <a:lstStyle/>
                    <a:p>
                      <a:pPr indent="0" lvl="0" marL="0" rtl="0" algn="l">
                        <a:spcBef>
                          <a:spcPts val="0"/>
                        </a:spcBef>
                        <a:spcAft>
                          <a:spcPts val="0"/>
                        </a:spcAft>
                        <a:buNone/>
                      </a:pPr>
                      <a:r>
                        <a:rPr lang="en" sz="1100"/>
                        <a:t>Significant increase in complexity design</a:t>
                      </a:r>
                      <a:endParaRPr sz="1100"/>
                    </a:p>
                  </a:txBody>
                  <a:tcPr marT="91425" marB="91425" marR="91425" marL="91425"/>
                </a:tc>
                <a:tc>
                  <a:txBody>
                    <a:bodyPr/>
                    <a:lstStyle/>
                    <a:p>
                      <a:pPr indent="0" lvl="0" marL="0" rtl="0" algn="l">
                        <a:spcBef>
                          <a:spcPts val="0"/>
                        </a:spcBef>
                        <a:spcAft>
                          <a:spcPts val="0"/>
                        </a:spcAft>
                        <a:buNone/>
                      </a:pPr>
                      <a:r>
                        <a:rPr lang="en" sz="1100"/>
                        <a:t>Significant</a:t>
                      </a:r>
                      <a:r>
                        <a:rPr lang="en" sz="1100"/>
                        <a:t> impact on the project timeline, cost, or other factors due to the </a:t>
                      </a:r>
                      <a:r>
                        <a:rPr lang="en" sz="1100"/>
                        <a:t>development</a:t>
                      </a:r>
                      <a:r>
                        <a:rPr lang="en" sz="1100"/>
                        <a:t> of new subsystems </a:t>
                      </a:r>
                      <a:endParaRPr sz="1100"/>
                    </a:p>
                  </a:txBody>
                  <a:tcPr marT="91425" marB="91425" marR="91425" marL="91425"/>
                </a:tc>
              </a:tr>
              <a:tr h="381000">
                <a:tc>
                  <a:txBody>
                    <a:bodyPr/>
                    <a:lstStyle/>
                    <a:p>
                      <a:pPr indent="0" lvl="0" marL="0" rtl="0" algn="l">
                        <a:spcBef>
                          <a:spcPts val="0"/>
                        </a:spcBef>
                        <a:spcAft>
                          <a:spcPts val="0"/>
                        </a:spcAft>
                        <a:buNone/>
                      </a:pPr>
                      <a:r>
                        <a:rPr lang="en" sz="1100"/>
                        <a:t>Major (0.9)</a:t>
                      </a:r>
                      <a:endParaRPr sz="1100"/>
                    </a:p>
                  </a:txBody>
                  <a:tcPr marT="91425" marB="91425" marR="91425" marL="91425"/>
                </a:tc>
                <a:tc>
                  <a:txBody>
                    <a:bodyPr/>
                    <a:lstStyle/>
                    <a:p>
                      <a:pPr indent="0" lvl="0" marL="0" rtl="0" algn="l">
                        <a:spcBef>
                          <a:spcPts val="0"/>
                        </a:spcBef>
                        <a:spcAft>
                          <a:spcPts val="0"/>
                        </a:spcAft>
                        <a:buNone/>
                      </a:pPr>
                      <a:r>
                        <a:rPr lang="en" sz="1100"/>
                        <a:t>Ground-up/brand-new solar panel system</a:t>
                      </a:r>
                      <a:endParaRPr sz="1100"/>
                    </a:p>
                  </a:txBody>
                  <a:tcPr marT="91425" marB="91425" marR="91425" marL="91425"/>
                </a:tc>
                <a:tc>
                  <a:txBody>
                    <a:bodyPr/>
                    <a:lstStyle/>
                    <a:p>
                      <a:pPr indent="0" lvl="0" marL="0" rtl="0" algn="l">
                        <a:spcBef>
                          <a:spcPts val="0"/>
                        </a:spcBef>
                        <a:spcAft>
                          <a:spcPts val="0"/>
                        </a:spcAft>
                        <a:buNone/>
                      </a:pPr>
                      <a:r>
                        <a:rPr lang="en" sz="1100"/>
                        <a:t>Extremely complex design </a:t>
                      </a:r>
                      <a:endParaRPr sz="1100"/>
                    </a:p>
                  </a:txBody>
                  <a:tcPr marT="91425" marB="91425" marR="91425" marL="91425"/>
                </a:tc>
                <a:tc>
                  <a:txBody>
                    <a:bodyPr/>
                    <a:lstStyle/>
                    <a:p>
                      <a:pPr indent="0" lvl="0" marL="0" rtl="0" algn="l">
                        <a:spcBef>
                          <a:spcPts val="0"/>
                        </a:spcBef>
                        <a:spcAft>
                          <a:spcPts val="0"/>
                        </a:spcAft>
                        <a:buNone/>
                      </a:pPr>
                      <a:r>
                        <a:rPr lang="en" sz="1100"/>
                        <a:t>Major impact on project due to ground-up </a:t>
                      </a:r>
                      <a:r>
                        <a:rPr lang="en" sz="1100"/>
                        <a:t>development</a:t>
                      </a:r>
                      <a:r>
                        <a:rPr lang="en" sz="1100"/>
                        <a:t> of solar panel system </a:t>
                      </a:r>
                      <a:endParaRPr sz="1100"/>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57"/>
          <p:cNvSpPr txBox="1"/>
          <p:nvPr>
            <p:ph type="title"/>
          </p:nvPr>
        </p:nvSpPr>
        <p:spPr>
          <a:xfrm>
            <a:off x="292600" y="2859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Consequence of Failure</a:t>
            </a:r>
            <a:r>
              <a:rPr lang="en" sz="2400"/>
              <a:t> (Cf)</a:t>
            </a:r>
            <a:endParaRPr sz="2400"/>
          </a:p>
          <a:p>
            <a:pPr indent="0" lvl="0" marL="0" rtl="0" algn="l">
              <a:spcBef>
                <a:spcPts val="0"/>
              </a:spcBef>
              <a:spcAft>
                <a:spcPts val="0"/>
              </a:spcAft>
              <a:buNone/>
            </a:pPr>
            <a:r>
              <a:t/>
            </a:r>
            <a:endParaRPr/>
          </a:p>
        </p:txBody>
      </p:sp>
      <p:graphicFrame>
        <p:nvGraphicFramePr>
          <p:cNvPr id="1578" name="Google Shape;1578;p57"/>
          <p:cNvGraphicFramePr/>
          <p:nvPr/>
        </p:nvGraphicFramePr>
        <p:xfrm>
          <a:off x="292600" y="950138"/>
          <a:ext cx="3000000" cy="3000000"/>
        </p:xfrm>
        <a:graphic>
          <a:graphicData uri="http://schemas.openxmlformats.org/drawingml/2006/table">
            <a:tbl>
              <a:tblPr>
                <a:noFill/>
                <a:tableStyleId>{6D3A0447-3EC0-4C8B-BC64-4030CB3F099B}</a:tableStyleId>
              </a:tblPr>
              <a:tblGrid>
                <a:gridCol w="1200300"/>
                <a:gridCol w="1272225"/>
                <a:gridCol w="1681100"/>
                <a:gridCol w="1599275"/>
                <a:gridCol w="2805900"/>
              </a:tblGrid>
              <a:tr h="381000">
                <a:tc>
                  <a:txBody>
                    <a:bodyPr/>
                    <a:lstStyle/>
                    <a:p>
                      <a:pPr indent="0" lvl="0" marL="0" rtl="0" algn="l">
                        <a:spcBef>
                          <a:spcPts val="0"/>
                        </a:spcBef>
                        <a:spcAft>
                          <a:spcPts val="0"/>
                        </a:spcAft>
                        <a:buNone/>
                      </a:pPr>
                      <a:r>
                        <a:rPr b="1" lang="en" sz="1200"/>
                        <a:t>Score</a:t>
                      </a:r>
                      <a:endParaRPr b="1" sz="1200"/>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200"/>
                        <a:t>Cost</a:t>
                      </a:r>
                      <a:endParaRPr b="1" sz="1200"/>
                    </a:p>
                  </a:txBody>
                  <a:tcPr marT="91425" marB="91425" marR="91425" marL="91425"/>
                </a:tc>
                <a:tc>
                  <a:txBody>
                    <a:bodyPr/>
                    <a:lstStyle/>
                    <a:p>
                      <a:pPr indent="0" lvl="0" marL="0" rtl="0" algn="l">
                        <a:spcBef>
                          <a:spcPts val="0"/>
                        </a:spcBef>
                        <a:spcAft>
                          <a:spcPts val="0"/>
                        </a:spcAft>
                        <a:buNone/>
                      </a:pPr>
                      <a:r>
                        <a:rPr b="1" lang="en" sz="1200"/>
                        <a:t>Schedule</a:t>
                      </a:r>
                      <a:endParaRPr b="1" sz="1200"/>
                    </a:p>
                  </a:txBody>
                  <a:tcPr marT="91425" marB="91425" marR="91425" marL="91425"/>
                </a:tc>
                <a:tc>
                  <a:txBody>
                    <a:bodyPr/>
                    <a:lstStyle/>
                    <a:p>
                      <a:pPr indent="0" lvl="0" marL="0" rtl="0" algn="l">
                        <a:spcBef>
                          <a:spcPts val="0"/>
                        </a:spcBef>
                        <a:spcAft>
                          <a:spcPts val="0"/>
                        </a:spcAft>
                        <a:buNone/>
                      </a:pPr>
                      <a:r>
                        <a:rPr b="1" lang="en" sz="1200"/>
                        <a:t>Reliability</a:t>
                      </a:r>
                      <a:endParaRPr b="1" sz="1200"/>
                    </a:p>
                  </a:txBody>
                  <a:tcPr marT="91425" marB="91425" marR="91425" marL="91425"/>
                </a:tc>
                <a:tc>
                  <a:txBody>
                    <a:bodyPr/>
                    <a:lstStyle/>
                    <a:p>
                      <a:pPr indent="0" lvl="0" marL="0" rtl="0" algn="l">
                        <a:spcBef>
                          <a:spcPts val="0"/>
                        </a:spcBef>
                        <a:spcAft>
                          <a:spcPts val="0"/>
                        </a:spcAft>
                        <a:buNone/>
                      </a:pPr>
                      <a:r>
                        <a:rPr b="1" lang="en" sz="1200"/>
                        <a:t>Performance</a:t>
                      </a:r>
                      <a:endParaRPr b="1" sz="1200"/>
                    </a:p>
                  </a:txBody>
                  <a:tcPr marT="91425" marB="91425" marR="91425" marL="91425"/>
                </a:tc>
              </a:tr>
              <a:tr h="381000">
                <a:tc>
                  <a:txBody>
                    <a:bodyPr/>
                    <a:lstStyle/>
                    <a:p>
                      <a:pPr indent="0" lvl="0" marL="0" rtl="0" algn="l">
                        <a:spcBef>
                          <a:spcPts val="0"/>
                        </a:spcBef>
                        <a:spcAft>
                          <a:spcPts val="0"/>
                        </a:spcAft>
                        <a:buNone/>
                      </a:pPr>
                      <a:r>
                        <a:rPr lang="en" sz="1100"/>
                        <a:t>Low (0.1)</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Budget not exceeded</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t>Less than 1-week delay in schedule</a:t>
                      </a:r>
                      <a:endParaRPr sz="1100"/>
                    </a:p>
                  </a:txBody>
                  <a:tcPr marT="91425" marB="91425" marR="91425" marL="91425"/>
                </a:tc>
                <a:tc>
                  <a:txBody>
                    <a:bodyPr/>
                    <a:lstStyle/>
                    <a:p>
                      <a:pPr indent="0" lvl="0" marL="0" rtl="0" algn="l">
                        <a:spcBef>
                          <a:spcPts val="0"/>
                        </a:spcBef>
                        <a:spcAft>
                          <a:spcPts val="0"/>
                        </a:spcAft>
                        <a:buNone/>
                      </a:pPr>
                      <a:r>
                        <a:rPr lang="en" sz="1100"/>
                        <a:t>Minimal (non-</a:t>
                      </a:r>
                      <a:r>
                        <a:rPr lang="en" sz="1100"/>
                        <a:t>noticeable</a:t>
                      </a:r>
                      <a:r>
                        <a:rPr lang="en" sz="1100"/>
                        <a:t>) reliability impact </a:t>
                      </a:r>
                      <a:endParaRPr sz="1100"/>
                    </a:p>
                  </a:txBody>
                  <a:tcPr marT="91425" marB="91425" marR="91425" marL="91425">
                    <a:solidFill>
                      <a:schemeClr val="accent1"/>
                    </a:solidFill>
                  </a:tcPr>
                </a:tc>
                <a:tc>
                  <a:txBody>
                    <a:bodyPr/>
                    <a:lstStyle/>
                    <a:p>
                      <a:pPr indent="0" lvl="0" marL="0" rtl="0" algn="l">
                        <a:spcBef>
                          <a:spcPts val="0"/>
                        </a:spcBef>
                        <a:spcAft>
                          <a:spcPts val="0"/>
                        </a:spcAft>
                        <a:buNone/>
                      </a:pPr>
                      <a:r>
                        <a:rPr lang="en" sz="1100"/>
                        <a:t>Performance</a:t>
                      </a:r>
                      <a:r>
                        <a:rPr lang="en" sz="1100"/>
                        <a:t> </a:t>
                      </a:r>
                      <a:r>
                        <a:rPr lang="en" sz="1100"/>
                        <a:t>requirements</a:t>
                      </a:r>
                      <a:r>
                        <a:rPr lang="en" sz="1100"/>
                        <a:t> are met. R</a:t>
                      </a:r>
                      <a:r>
                        <a:rPr lang="en" sz="1100"/>
                        <a:t>edesign</a:t>
                      </a:r>
                      <a:r>
                        <a:rPr lang="en" sz="1100"/>
                        <a:t> in not required</a:t>
                      </a:r>
                      <a:endParaRPr sz="1100"/>
                    </a:p>
                  </a:txBody>
                  <a:tcPr marT="91425" marB="91425" marR="91425" marL="91425">
                    <a:solidFill>
                      <a:schemeClr val="accent1"/>
                    </a:solidFill>
                  </a:tcPr>
                </a:tc>
              </a:tr>
              <a:tr h="381000">
                <a:tc>
                  <a:txBody>
                    <a:bodyPr/>
                    <a:lstStyle/>
                    <a:p>
                      <a:pPr indent="0" lvl="0" marL="0" rtl="0" algn="l">
                        <a:spcBef>
                          <a:spcPts val="0"/>
                        </a:spcBef>
                        <a:spcAft>
                          <a:spcPts val="0"/>
                        </a:spcAft>
                        <a:buNone/>
                      </a:pPr>
                      <a:r>
                        <a:rPr lang="en" sz="1100"/>
                        <a:t>Minor (0.3)</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Budget exceeds target by 1-6%</a:t>
                      </a:r>
                      <a:endParaRPr sz="1100"/>
                    </a:p>
                  </a:txBody>
                  <a:tcPr marT="91425" marB="91425" marR="91425" marL="91425">
                    <a:lnL cap="flat" cmpd="sng" w="9525">
                      <a:solidFill>
                        <a:srgbClr val="9E9E9E"/>
                      </a:solidFill>
                      <a:prstDash val="solid"/>
                      <a:round/>
                      <a:headEnd len="sm" w="sm" type="none"/>
                      <a:tailEnd len="sm" w="sm" type="none"/>
                    </a:lnL>
                    <a:lnB cap="flat" cmpd="sng" w="9525">
                      <a:solidFill>
                        <a:srgbClr val="9E9E9E"/>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lang="en" sz="1100"/>
                        <a:t>2-3 weeks delay in schedule </a:t>
                      </a:r>
                      <a:endParaRPr sz="1100"/>
                    </a:p>
                  </a:txBody>
                  <a:tcPr marT="91425" marB="91425" marR="91425" marL="91425"/>
                </a:tc>
                <a:tc>
                  <a:txBody>
                    <a:bodyPr/>
                    <a:lstStyle/>
                    <a:p>
                      <a:pPr indent="0" lvl="0" marL="0" rtl="0" algn="l">
                        <a:spcBef>
                          <a:spcPts val="0"/>
                        </a:spcBef>
                        <a:spcAft>
                          <a:spcPts val="0"/>
                        </a:spcAft>
                        <a:buNone/>
                      </a:pPr>
                      <a:r>
                        <a:rPr lang="en" sz="1100"/>
                        <a:t>A small decline in </a:t>
                      </a:r>
                      <a:r>
                        <a:rPr lang="en" sz="1100"/>
                        <a:t>reliability</a:t>
                      </a:r>
                      <a:r>
                        <a:rPr lang="en" sz="1100"/>
                        <a:t> impact</a:t>
                      </a:r>
                      <a:endParaRPr sz="1100"/>
                    </a:p>
                  </a:txBody>
                  <a:tcPr marT="91425" marB="91425" marR="91425" marL="91425">
                    <a:solidFill>
                      <a:schemeClr val="accent1"/>
                    </a:solidFill>
                  </a:tcPr>
                </a:tc>
                <a:tc>
                  <a:txBody>
                    <a:bodyPr/>
                    <a:lstStyle/>
                    <a:p>
                      <a:pPr indent="0" lvl="0" marL="0" rtl="0" algn="l">
                        <a:spcBef>
                          <a:spcPts val="0"/>
                        </a:spcBef>
                        <a:spcAft>
                          <a:spcPts val="0"/>
                        </a:spcAft>
                        <a:buNone/>
                      </a:pPr>
                      <a:r>
                        <a:rPr lang="en" sz="1100"/>
                        <a:t>A small decline in performance. No redesign is </a:t>
                      </a:r>
                      <a:r>
                        <a:rPr lang="en" sz="1100"/>
                        <a:t>required. All performance requirements are met</a:t>
                      </a:r>
                      <a:endParaRPr sz="1100"/>
                    </a:p>
                  </a:txBody>
                  <a:tcPr marT="91425" marB="91425" marR="91425" marL="91425">
                    <a:solidFill>
                      <a:schemeClr val="accent1"/>
                    </a:solidFill>
                  </a:tcPr>
                </a:tc>
              </a:tr>
              <a:tr h="370300">
                <a:tc>
                  <a:txBody>
                    <a:bodyPr/>
                    <a:lstStyle/>
                    <a:p>
                      <a:pPr indent="0" lvl="0" marL="0" rtl="0" algn="l">
                        <a:spcBef>
                          <a:spcPts val="0"/>
                        </a:spcBef>
                        <a:spcAft>
                          <a:spcPts val="0"/>
                        </a:spcAft>
                        <a:buNone/>
                      </a:pPr>
                      <a:r>
                        <a:rPr lang="en" sz="1100"/>
                        <a:t>Moderate (0.5)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Budget exceeds target by 6-10%</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4-5</a:t>
                      </a:r>
                      <a:r>
                        <a:rPr lang="en" sz="1100"/>
                        <a:t> weeks delay in schedule (critical path impacted</a:t>
                      </a:r>
                      <a:endParaRPr sz="1100"/>
                    </a:p>
                  </a:txBody>
                  <a:tcPr marT="91425" marB="91425" marR="91425" marL="91425">
                    <a:lnL cap="flat" cmpd="sng" w="9525">
                      <a:solidFill>
                        <a:srgbClr val="9E9E9E"/>
                      </a:solidFill>
                      <a:prstDash val="solid"/>
                      <a:round/>
                      <a:headEnd len="sm" w="sm" type="none"/>
                      <a:tailEnd len="sm" w="sm" type="none"/>
                    </a:lnL>
                    <a:solidFill>
                      <a:schemeClr val="accent1"/>
                    </a:solidFill>
                  </a:tcPr>
                </a:tc>
                <a:tc>
                  <a:txBody>
                    <a:bodyPr/>
                    <a:lstStyle/>
                    <a:p>
                      <a:pPr indent="0" lvl="0" marL="0" rtl="0" algn="l">
                        <a:spcBef>
                          <a:spcPts val="0"/>
                        </a:spcBef>
                        <a:spcAft>
                          <a:spcPts val="0"/>
                        </a:spcAft>
                        <a:buNone/>
                      </a:pPr>
                      <a:r>
                        <a:rPr lang="en" sz="1100"/>
                        <a:t>Some reduction is </a:t>
                      </a:r>
                      <a:r>
                        <a:rPr lang="en" sz="1100"/>
                        <a:t>reliability</a:t>
                      </a:r>
                      <a:r>
                        <a:rPr lang="en" sz="1100"/>
                        <a:t> (</a:t>
                      </a:r>
                      <a:r>
                        <a:rPr lang="en" sz="1100"/>
                        <a:t>noticeable</a:t>
                      </a:r>
                      <a:r>
                        <a:rPr lang="en" sz="1100"/>
                        <a:t>)</a:t>
                      </a:r>
                      <a:endParaRPr sz="1100"/>
                    </a:p>
                  </a:txBody>
                  <a:tcPr marT="91425" marB="91425" marR="91425" marL="91425"/>
                </a:tc>
                <a:tc>
                  <a:txBody>
                    <a:bodyPr/>
                    <a:lstStyle/>
                    <a:p>
                      <a:pPr indent="0" lvl="0" marL="0" rtl="0" algn="l">
                        <a:spcBef>
                          <a:spcPts val="0"/>
                        </a:spcBef>
                        <a:spcAft>
                          <a:spcPts val="0"/>
                        </a:spcAft>
                        <a:buNone/>
                      </a:pPr>
                      <a:r>
                        <a:rPr lang="en" sz="1100"/>
                        <a:t>Degradation</a:t>
                      </a:r>
                      <a:r>
                        <a:rPr lang="en" sz="1100"/>
                        <a:t> of performance </a:t>
                      </a:r>
                      <a:r>
                        <a:rPr lang="en" sz="1100"/>
                        <a:t>occurs</a:t>
                      </a:r>
                      <a:r>
                        <a:rPr lang="en" sz="1100"/>
                        <a:t>. Performance </a:t>
                      </a:r>
                      <a:r>
                        <a:rPr lang="en" sz="1100"/>
                        <a:t>requirements</a:t>
                      </a:r>
                      <a:r>
                        <a:rPr lang="en" sz="1100"/>
                        <a:t> are met but </a:t>
                      </a:r>
                      <a:r>
                        <a:rPr lang="en" sz="1100"/>
                        <a:t>without</a:t>
                      </a:r>
                      <a:r>
                        <a:rPr lang="en" sz="1100"/>
                        <a:t> proper margins</a:t>
                      </a:r>
                      <a:endParaRPr sz="1100"/>
                    </a:p>
                  </a:txBody>
                  <a:tcPr marT="91425" marB="91425" marR="91425" marL="91425"/>
                </a:tc>
              </a:tr>
              <a:tr h="632025">
                <a:tc>
                  <a:txBody>
                    <a:bodyPr/>
                    <a:lstStyle/>
                    <a:p>
                      <a:pPr indent="0" lvl="0" marL="0" rtl="0" algn="l">
                        <a:spcBef>
                          <a:spcPts val="0"/>
                        </a:spcBef>
                        <a:spcAft>
                          <a:spcPts val="0"/>
                        </a:spcAft>
                        <a:buNone/>
                      </a:pPr>
                      <a:r>
                        <a:rPr lang="en" sz="1100"/>
                        <a:t>Significant (0.7)</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Budget exceeds target by 10-15%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6-7</a:t>
                      </a:r>
                      <a:r>
                        <a:rPr lang="en" sz="1100"/>
                        <a:t> weeks delay in schedule (critical path must be delayed</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t>Significant</a:t>
                      </a:r>
                      <a:r>
                        <a:rPr lang="en" sz="1100"/>
                        <a:t> </a:t>
                      </a:r>
                      <a:r>
                        <a:rPr lang="en" sz="1100"/>
                        <a:t>reliability</a:t>
                      </a:r>
                      <a:r>
                        <a:rPr lang="en" sz="1100"/>
                        <a:t> decline </a:t>
                      </a:r>
                      <a:endParaRPr sz="1100"/>
                    </a:p>
                  </a:txBody>
                  <a:tcPr marT="91425" marB="91425" marR="91425" marL="91425"/>
                </a:tc>
                <a:tc>
                  <a:txBody>
                    <a:bodyPr/>
                    <a:lstStyle/>
                    <a:p>
                      <a:pPr indent="0" lvl="0" marL="0" rtl="0" algn="l">
                        <a:spcBef>
                          <a:spcPts val="0"/>
                        </a:spcBef>
                        <a:spcAft>
                          <a:spcPts val="0"/>
                        </a:spcAft>
                        <a:buNone/>
                      </a:pPr>
                      <a:r>
                        <a:rPr lang="en" sz="1100"/>
                        <a:t>Significant decline in performance. Redesign is required and some performance requirements are not met</a:t>
                      </a:r>
                      <a:endParaRPr sz="1100"/>
                    </a:p>
                  </a:txBody>
                  <a:tcPr marT="91425" marB="91425" marR="91425" marL="91425"/>
                </a:tc>
              </a:tr>
              <a:tr h="747875">
                <a:tc>
                  <a:txBody>
                    <a:bodyPr/>
                    <a:lstStyle/>
                    <a:p>
                      <a:pPr indent="0" lvl="0" marL="0" rtl="0" algn="l">
                        <a:spcBef>
                          <a:spcPts val="0"/>
                        </a:spcBef>
                        <a:spcAft>
                          <a:spcPts val="0"/>
                        </a:spcAft>
                        <a:buNone/>
                      </a:pPr>
                      <a:r>
                        <a:rPr lang="en" sz="1100"/>
                        <a:t>Major (0.9)</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Budget exceeds target by more than 15%</a:t>
                      </a:r>
                      <a:endParaRPr sz="11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100"/>
                        <a:t>More than 7 weeks delay in </a:t>
                      </a:r>
                      <a:r>
                        <a:rPr lang="en" sz="1100"/>
                        <a:t>schedule</a:t>
                      </a:r>
                      <a:r>
                        <a:rPr lang="en" sz="1100"/>
                        <a:t> (client is impacted by </a:t>
                      </a:r>
                      <a:r>
                        <a:rPr lang="en" sz="1100"/>
                        <a:t>schedule</a:t>
                      </a:r>
                      <a:r>
                        <a:rPr lang="en" sz="1100"/>
                        <a:t> delay </a:t>
                      </a:r>
                      <a:endParaRPr sz="1100"/>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sz="1100"/>
                        <a:t>Solar </a:t>
                      </a:r>
                      <a:r>
                        <a:rPr lang="en" sz="1100"/>
                        <a:t>panels</a:t>
                      </a:r>
                      <a:r>
                        <a:rPr lang="en" sz="1100"/>
                        <a:t> do not meet reliability goals</a:t>
                      </a:r>
                      <a:endParaRPr sz="1100"/>
                    </a:p>
                  </a:txBody>
                  <a:tcPr marT="91425" marB="91425" marR="91425" marL="91425"/>
                </a:tc>
                <a:tc>
                  <a:txBody>
                    <a:bodyPr/>
                    <a:lstStyle/>
                    <a:p>
                      <a:pPr indent="0" lvl="0" marL="0" rtl="0" algn="l">
                        <a:spcBef>
                          <a:spcPts val="0"/>
                        </a:spcBef>
                        <a:spcAft>
                          <a:spcPts val="0"/>
                        </a:spcAft>
                        <a:buNone/>
                      </a:pPr>
                      <a:r>
                        <a:rPr lang="en" sz="1100"/>
                        <a:t>No performance </a:t>
                      </a:r>
                      <a:r>
                        <a:rPr lang="en" sz="1100"/>
                        <a:t>requirements</a:t>
                      </a:r>
                      <a:r>
                        <a:rPr lang="en" sz="1100"/>
                        <a:t> are met. A complete redesign is required. </a:t>
                      </a:r>
                      <a:endParaRPr sz="1100"/>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Calculation of risk factor</a:t>
            </a:r>
            <a:endParaRPr/>
          </a:p>
        </p:txBody>
      </p:sp>
      <p:sp>
        <p:nvSpPr>
          <p:cNvPr id="1584" name="Google Shape;1584;p58"/>
          <p:cNvSpPr txBox="1"/>
          <p:nvPr/>
        </p:nvSpPr>
        <p:spPr>
          <a:xfrm>
            <a:off x="202850" y="1017725"/>
            <a:ext cx="8722200" cy="1185300"/>
          </a:xfrm>
          <a:prstGeom prst="rect">
            <a:avLst/>
          </a:prstGeom>
          <a:noFill/>
          <a:ln>
            <a:noFill/>
          </a:ln>
        </p:spPr>
        <p:txBody>
          <a:bodyPr anchorCtr="0" anchor="t" bIns="91425" lIns="91425" spcFirstLastPara="1" rIns="91425" wrap="square" tIns="91425">
            <a:spAutoFit/>
          </a:bodyPr>
          <a:lstStyle/>
          <a:p>
            <a:pPr indent="-311150" lvl="0" marL="914400" rtl="0" algn="l">
              <a:lnSpc>
                <a:spcPct val="200000"/>
              </a:lnSpc>
              <a:spcBef>
                <a:spcPts val="1200"/>
              </a:spcBef>
              <a:spcAft>
                <a:spcPts val="0"/>
              </a:spcAft>
              <a:buClr>
                <a:schemeClr val="dk1"/>
              </a:buClr>
              <a:buSzPts val="1300"/>
              <a:buFont typeface="Open Sans"/>
              <a:buChar char="●"/>
            </a:pPr>
            <a:r>
              <a:rPr lang="en" sz="1300">
                <a:latin typeface="Open Sans"/>
                <a:ea typeface="Open Sans"/>
                <a:cs typeface="Open Sans"/>
                <a:sym typeface="Open Sans"/>
              </a:rPr>
              <a:t>the </a:t>
            </a:r>
            <a:r>
              <a:rPr b="1" lang="en" sz="1300">
                <a:latin typeface="Open Sans"/>
                <a:ea typeface="Open Sans"/>
                <a:cs typeface="Open Sans"/>
                <a:sym typeface="Open Sans"/>
              </a:rPr>
              <a:t>calculated risk factor is 0.557</a:t>
            </a:r>
            <a:endParaRPr b="1" sz="1300">
              <a:latin typeface="Open Sans"/>
              <a:ea typeface="Open Sans"/>
              <a:cs typeface="Open Sans"/>
              <a:sym typeface="Open Sans"/>
            </a:endParaRPr>
          </a:p>
          <a:p>
            <a:pPr indent="-311150" lvl="0" marL="914400" rtl="0" algn="l">
              <a:lnSpc>
                <a:spcPct val="200000"/>
              </a:lnSpc>
              <a:spcBef>
                <a:spcPts val="0"/>
              </a:spcBef>
              <a:spcAft>
                <a:spcPts val="0"/>
              </a:spcAft>
              <a:buSzPts val="1300"/>
              <a:buChar char="●"/>
            </a:pPr>
            <a:r>
              <a:rPr lang="en" sz="1300">
                <a:latin typeface="Open Sans"/>
                <a:ea typeface="Open Sans"/>
                <a:cs typeface="Open Sans"/>
                <a:sym typeface="Open Sans"/>
              </a:rPr>
              <a:t>According to the rule of thumb for risk factors, this is considered a </a:t>
            </a:r>
            <a:r>
              <a:rPr b="1" lang="en" sz="1300">
                <a:latin typeface="Open Sans"/>
                <a:ea typeface="Open Sans"/>
                <a:cs typeface="Open Sans"/>
                <a:sym typeface="Open Sans"/>
              </a:rPr>
              <a:t>medium risk</a:t>
            </a:r>
            <a:r>
              <a:rPr lang="en" sz="1300">
                <a:latin typeface="Open Sans"/>
                <a:ea typeface="Open Sans"/>
                <a:cs typeface="Open Sans"/>
                <a:sym typeface="Open Sans"/>
              </a:rPr>
              <a:t> for the project, since the RF is between 0.3 and 0.7.</a:t>
            </a:r>
            <a:endParaRPr b="1" sz="1300">
              <a:latin typeface="Open Sans"/>
              <a:ea typeface="Open Sans"/>
              <a:cs typeface="Open Sans"/>
              <a:sym typeface="Open Sans"/>
            </a:endParaRPr>
          </a:p>
        </p:txBody>
      </p:sp>
      <p:pic>
        <p:nvPicPr>
          <p:cNvPr id="1585" name="Google Shape;1585;p58"/>
          <p:cNvPicPr preferRelativeResize="0"/>
          <p:nvPr/>
        </p:nvPicPr>
        <p:blipFill>
          <a:blip r:embed="rId3">
            <a:alphaModFix/>
          </a:blip>
          <a:stretch>
            <a:fillRect/>
          </a:stretch>
        </p:blipFill>
        <p:spPr>
          <a:xfrm>
            <a:off x="3287800" y="2378900"/>
            <a:ext cx="2438400" cy="609600"/>
          </a:xfrm>
          <a:prstGeom prst="rect">
            <a:avLst/>
          </a:prstGeom>
          <a:noFill/>
          <a:ln>
            <a:noFill/>
          </a:ln>
        </p:spPr>
      </p:pic>
      <p:pic>
        <p:nvPicPr>
          <p:cNvPr id="1586" name="Google Shape;1586;p58"/>
          <p:cNvPicPr preferRelativeResize="0"/>
          <p:nvPr/>
        </p:nvPicPr>
        <p:blipFill>
          <a:blip r:embed="rId4">
            <a:alphaModFix/>
          </a:blip>
          <a:stretch>
            <a:fillRect/>
          </a:stretch>
        </p:blipFill>
        <p:spPr>
          <a:xfrm>
            <a:off x="3140163" y="3164375"/>
            <a:ext cx="2733675" cy="647700"/>
          </a:xfrm>
          <a:prstGeom prst="rect">
            <a:avLst/>
          </a:prstGeom>
          <a:noFill/>
          <a:ln>
            <a:noFill/>
          </a:ln>
        </p:spPr>
      </p:pic>
      <p:pic>
        <p:nvPicPr>
          <p:cNvPr id="1587" name="Google Shape;1587;p58"/>
          <p:cNvPicPr preferRelativeResize="0"/>
          <p:nvPr/>
        </p:nvPicPr>
        <p:blipFill>
          <a:blip r:embed="rId5">
            <a:alphaModFix/>
          </a:blip>
          <a:stretch>
            <a:fillRect/>
          </a:stretch>
        </p:blipFill>
        <p:spPr>
          <a:xfrm>
            <a:off x="3314700" y="4034975"/>
            <a:ext cx="2514600" cy="4667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grpSp>
        <p:nvGrpSpPr>
          <p:cNvPr id="1592" name="Google Shape;1592;p59"/>
          <p:cNvGrpSpPr/>
          <p:nvPr/>
        </p:nvGrpSpPr>
        <p:grpSpPr>
          <a:xfrm>
            <a:off x="780377" y="713403"/>
            <a:ext cx="3026499" cy="3890100"/>
            <a:chOff x="780377" y="713403"/>
            <a:chExt cx="3026499" cy="3890100"/>
          </a:xfrm>
        </p:grpSpPr>
        <p:sp>
          <p:nvSpPr>
            <p:cNvPr id="1593" name="Google Shape;1593;p59"/>
            <p:cNvSpPr/>
            <p:nvPr/>
          </p:nvSpPr>
          <p:spPr>
            <a:xfrm>
              <a:off x="780377" y="713403"/>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9"/>
            <p:cNvSpPr/>
            <p:nvPr/>
          </p:nvSpPr>
          <p:spPr>
            <a:xfrm>
              <a:off x="780550" y="1924429"/>
              <a:ext cx="3026326" cy="1116122"/>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5" name="Google Shape;1595;p59"/>
            <p:cNvGrpSpPr/>
            <p:nvPr/>
          </p:nvGrpSpPr>
          <p:grpSpPr>
            <a:xfrm>
              <a:off x="780505" y="1574182"/>
              <a:ext cx="1672289" cy="1640341"/>
              <a:chOff x="1108850" y="1839725"/>
              <a:chExt cx="988000" cy="969125"/>
            </a:xfrm>
          </p:grpSpPr>
          <p:sp>
            <p:nvSpPr>
              <p:cNvPr id="1596" name="Google Shape;1596;p59"/>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9"/>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59"/>
            <p:cNvGrpSpPr/>
            <p:nvPr/>
          </p:nvGrpSpPr>
          <p:grpSpPr>
            <a:xfrm>
              <a:off x="1885478" y="1706629"/>
              <a:ext cx="1701243" cy="1321803"/>
              <a:chOff x="2461725" y="2486204"/>
              <a:chExt cx="2060614" cy="1601021"/>
            </a:xfrm>
          </p:grpSpPr>
          <p:sp>
            <p:nvSpPr>
              <p:cNvPr id="1599" name="Google Shape;1599;p59"/>
              <p:cNvSpPr/>
              <p:nvPr/>
            </p:nvSpPr>
            <p:spPr>
              <a:xfrm>
                <a:off x="4042201" y="3614653"/>
                <a:ext cx="420821" cy="362549"/>
              </a:xfrm>
              <a:custGeom>
                <a:rect b="b" l="l" r="r" t="t"/>
                <a:pathLst>
                  <a:path extrusionOk="0" h="5892" w="6839">
                    <a:moveTo>
                      <a:pt x="2350" y="0"/>
                    </a:moveTo>
                    <a:cubicBezTo>
                      <a:pt x="2070" y="0"/>
                      <a:pt x="1842" y="228"/>
                      <a:pt x="1842" y="509"/>
                    </a:cubicBezTo>
                    <a:cubicBezTo>
                      <a:pt x="1842" y="614"/>
                      <a:pt x="1877" y="702"/>
                      <a:pt x="1912" y="772"/>
                    </a:cubicBezTo>
                    <a:lnTo>
                      <a:pt x="1386" y="772"/>
                    </a:lnTo>
                    <a:cubicBezTo>
                      <a:pt x="1053" y="772"/>
                      <a:pt x="772" y="1052"/>
                      <a:pt x="772" y="1386"/>
                    </a:cubicBezTo>
                    <a:cubicBezTo>
                      <a:pt x="772" y="1421"/>
                      <a:pt x="790" y="1473"/>
                      <a:pt x="790" y="1508"/>
                    </a:cubicBezTo>
                    <a:cubicBezTo>
                      <a:pt x="474" y="1649"/>
                      <a:pt x="246" y="1982"/>
                      <a:pt x="246" y="2350"/>
                    </a:cubicBezTo>
                    <a:cubicBezTo>
                      <a:pt x="246" y="2613"/>
                      <a:pt x="351" y="2841"/>
                      <a:pt x="509" y="3016"/>
                    </a:cubicBezTo>
                    <a:lnTo>
                      <a:pt x="439" y="3016"/>
                    </a:lnTo>
                    <a:cubicBezTo>
                      <a:pt x="194" y="3016"/>
                      <a:pt x="1" y="3209"/>
                      <a:pt x="1" y="3454"/>
                    </a:cubicBezTo>
                    <a:cubicBezTo>
                      <a:pt x="1" y="3700"/>
                      <a:pt x="194" y="3893"/>
                      <a:pt x="439" y="3893"/>
                    </a:cubicBezTo>
                    <a:lnTo>
                      <a:pt x="562" y="3893"/>
                    </a:lnTo>
                    <a:cubicBezTo>
                      <a:pt x="492" y="3980"/>
                      <a:pt x="457" y="4103"/>
                      <a:pt x="457" y="4226"/>
                    </a:cubicBezTo>
                    <a:cubicBezTo>
                      <a:pt x="457" y="4489"/>
                      <a:pt x="667" y="4717"/>
                      <a:pt x="930" y="4752"/>
                    </a:cubicBezTo>
                    <a:cubicBezTo>
                      <a:pt x="930" y="4769"/>
                      <a:pt x="913" y="4787"/>
                      <a:pt x="913" y="4822"/>
                    </a:cubicBezTo>
                    <a:cubicBezTo>
                      <a:pt x="913" y="5190"/>
                      <a:pt x="1228" y="5488"/>
                      <a:pt x="1596" y="5488"/>
                    </a:cubicBezTo>
                    <a:cubicBezTo>
                      <a:pt x="1596" y="5716"/>
                      <a:pt x="1789" y="5891"/>
                      <a:pt x="2000" y="5891"/>
                    </a:cubicBezTo>
                    <a:lnTo>
                      <a:pt x="5068" y="5891"/>
                    </a:lnTo>
                    <a:cubicBezTo>
                      <a:pt x="5296" y="5891"/>
                      <a:pt x="5471" y="5699"/>
                      <a:pt x="5471" y="5471"/>
                    </a:cubicBezTo>
                    <a:cubicBezTo>
                      <a:pt x="5471" y="5401"/>
                      <a:pt x="5453" y="5348"/>
                      <a:pt x="5418" y="5278"/>
                    </a:cubicBezTo>
                    <a:lnTo>
                      <a:pt x="5681" y="5278"/>
                    </a:lnTo>
                    <a:cubicBezTo>
                      <a:pt x="5874" y="5278"/>
                      <a:pt x="6050" y="5120"/>
                      <a:pt x="6050" y="4910"/>
                    </a:cubicBezTo>
                    <a:cubicBezTo>
                      <a:pt x="6050" y="4787"/>
                      <a:pt x="5979" y="4682"/>
                      <a:pt x="5874" y="4612"/>
                    </a:cubicBezTo>
                    <a:lnTo>
                      <a:pt x="6067" y="4612"/>
                    </a:lnTo>
                    <a:cubicBezTo>
                      <a:pt x="6225" y="4612"/>
                      <a:pt x="6365" y="4471"/>
                      <a:pt x="6365" y="4296"/>
                    </a:cubicBezTo>
                    <a:cubicBezTo>
                      <a:pt x="6365" y="4243"/>
                      <a:pt x="6348" y="4173"/>
                      <a:pt x="6313" y="4138"/>
                    </a:cubicBezTo>
                    <a:cubicBezTo>
                      <a:pt x="6611" y="4033"/>
                      <a:pt x="6839" y="3752"/>
                      <a:pt x="6839" y="3402"/>
                    </a:cubicBezTo>
                    <a:cubicBezTo>
                      <a:pt x="6839" y="3069"/>
                      <a:pt x="6611" y="2771"/>
                      <a:pt x="6313" y="2665"/>
                    </a:cubicBezTo>
                    <a:cubicBezTo>
                      <a:pt x="6348" y="2578"/>
                      <a:pt x="6365" y="2473"/>
                      <a:pt x="6365" y="2367"/>
                    </a:cubicBezTo>
                    <a:cubicBezTo>
                      <a:pt x="6365" y="1947"/>
                      <a:pt x="6102" y="1596"/>
                      <a:pt x="5716" y="1473"/>
                    </a:cubicBezTo>
                    <a:cubicBezTo>
                      <a:pt x="5734" y="1438"/>
                      <a:pt x="5734" y="1421"/>
                      <a:pt x="5734" y="1386"/>
                    </a:cubicBezTo>
                    <a:cubicBezTo>
                      <a:pt x="5734" y="1052"/>
                      <a:pt x="5471" y="772"/>
                      <a:pt x="5138" y="772"/>
                    </a:cubicBezTo>
                    <a:lnTo>
                      <a:pt x="5050" y="772"/>
                    </a:lnTo>
                    <a:cubicBezTo>
                      <a:pt x="5103" y="702"/>
                      <a:pt x="5138" y="614"/>
                      <a:pt x="5138" y="509"/>
                    </a:cubicBezTo>
                    <a:cubicBezTo>
                      <a:pt x="5138" y="228"/>
                      <a:pt x="4892" y="0"/>
                      <a:pt x="4612" y="0"/>
                    </a:cubicBezTo>
                    <a:close/>
                  </a:path>
                </a:pathLst>
              </a:custGeom>
              <a:solidFill>
                <a:srgbClr val="5F801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9"/>
              <p:cNvSpPr/>
              <p:nvPr/>
            </p:nvSpPr>
            <p:spPr>
              <a:xfrm>
                <a:off x="4019557" y="3614653"/>
                <a:ext cx="348520" cy="362549"/>
              </a:xfrm>
              <a:custGeom>
                <a:rect b="b" l="l" r="r" t="t"/>
                <a:pathLst>
                  <a:path extrusionOk="0" h="5892" w="5664">
                    <a:moveTo>
                      <a:pt x="2350" y="0"/>
                    </a:moveTo>
                    <a:cubicBezTo>
                      <a:pt x="2069" y="0"/>
                      <a:pt x="1842" y="228"/>
                      <a:pt x="1842" y="509"/>
                    </a:cubicBezTo>
                    <a:cubicBezTo>
                      <a:pt x="1842" y="614"/>
                      <a:pt x="1859" y="702"/>
                      <a:pt x="1912" y="772"/>
                    </a:cubicBezTo>
                    <a:lnTo>
                      <a:pt x="1368" y="772"/>
                    </a:lnTo>
                    <a:cubicBezTo>
                      <a:pt x="1035" y="772"/>
                      <a:pt x="772" y="1052"/>
                      <a:pt x="772" y="1386"/>
                    </a:cubicBezTo>
                    <a:cubicBezTo>
                      <a:pt x="772" y="1421"/>
                      <a:pt x="772" y="1473"/>
                      <a:pt x="790" y="1508"/>
                    </a:cubicBezTo>
                    <a:cubicBezTo>
                      <a:pt x="456" y="1649"/>
                      <a:pt x="246" y="1982"/>
                      <a:pt x="246" y="2350"/>
                    </a:cubicBezTo>
                    <a:cubicBezTo>
                      <a:pt x="246" y="2613"/>
                      <a:pt x="351" y="2841"/>
                      <a:pt x="509" y="3016"/>
                    </a:cubicBezTo>
                    <a:lnTo>
                      <a:pt x="439" y="3016"/>
                    </a:lnTo>
                    <a:cubicBezTo>
                      <a:pt x="193" y="3016"/>
                      <a:pt x="1" y="3209"/>
                      <a:pt x="1" y="3454"/>
                    </a:cubicBezTo>
                    <a:cubicBezTo>
                      <a:pt x="1" y="3700"/>
                      <a:pt x="193" y="3893"/>
                      <a:pt x="439" y="3893"/>
                    </a:cubicBezTo>
                    <a:lnTo>
                      <a:pt x="562" y="3893"/>
                    </a:lnTo>
                    <a:cubicBezTo>
                      <a:pt x="492" y="3980"/>
                      <a:pt x="456" y="4103"/>
                      <a:pt x="456" y="4226"/>
                    </a:cubicBezTo>
                    <a:cubicBezTo>
                      <a:pt x="456" y="4489"/>
                      <a:pt x="667" y="4717"/>
                      <a:pt x="930" y="4752"/>
                    </a:cubicBezTo>
                    <a:cubicBezTo>
                      <a:pt x="912" y="4769"/>
                      <a:pt x="912" y="4787"/>
                      <a:pt x="912" y="4822"/>
                    </a:cubicBezTo>
                    <a:cubicBezTo>
                      <a:pt x="912" y="5190"/>
                      <a:pt x="1210" y="5488"/>
                      <a:pt x="1579" y="5488"/>
                    </a:cubicBezTo>
                    <a:lnTo>
                      <a:pt x="1596" y="5488"/>
                    </a:lnTo>
                    <a:cubicBezTo>
                      <a:pt x="1596" y="5716"/>
                      <a:pt x="1771" y="5891"/>
                      <a:pt x="1999" y="5891"/>
                    </a:cubicBezTo>
                    <a:lnTo>
                      <a:pt x="3910" y="5891"/>
                    </a:lnTo>
                    <a:cubicBezTo>
                      <a:pt x="4138" y="5891"/>
                      <a:pt x="4314" y="5699"/>
                      <a:pt x="4314" y="5471"/>
                    </a:cubicBezTo>
                    <a:cubicBezTo>
                      <a:pt x="4314" y="5401"/>
                      <a:pt x="4296" y="5348"/>
                      <a:pt x="4261" y="5278"/>
                    </a:cubicBezTo>
                    <a:lnTo>
                      <a:pt x="4507" y="5278"/>
                    </a:lnTo>
                    <a:cubicBezTo>
                      <a:pt x="4717" y="5278"/>
                      <a:pt x="4875" y="5120"/>
                      <a:pt x="4875" y="4910"/>
                    </a:cubicBezTo>
                    <a:cubicBezTo>
                      <a:pt x="4875" y="4787"/>
                      <a:pt x="4822" y="4682"/>
                      <a:pt x="4717" y="4612"/>
                    </a:cubicBezTo>
                    <a:lnTo>
                      <a:pt x="4892" y="4612"/>
                    </a:lnTo>
                    <a:cubicBezTo>
                      <a:pt x="5068" y="4612"/>
                      <a:pt x="5208" y="4471"/>
                      <a:pt x="5208" y="4296"/>
                    </a:cubicBezTo>
                    <a:cubicBezTo>
                      <a:pt x="5208" y="4243"/>
                      <a:pt x="5173" y="4173"/>
                      <a:pt x="5138" y="4138"/>
                    </a:cubicBezTo>
                    <a:cubicBezTo>
                      <a:pt x="5453" y="4033"/>
                      <a:pt x="5664" y="3752"/>
                      <a:pt x="5664" y="3402"/>
                    </a:cubicBezTo>
                    <a:cubicBezTo>
                      <a:pt x="5664" y="3069"/>
                      <a:pt x="5453" y="2771"/>
                      <a:pt x="5155" y="2665"/>
                    </a:cubicBezTo>
                    <a:cubicBezTo>
                      <a:pt x="5190" y="2578"/>
                      <a:pt x="5208" y="2473"/>
                      <a:pt x="5208" y="2367"/>
                    </a:cubicBezTo>
                    <a:cubicBezTo>
                      <a:pt x="5208" y="1947"/>
                      <a:pt x="4927" y="1596"/>
                      <a:pt x="4559" y="1473"/>
                    </a:cubicBezTo>
                    <a:cubicBezTo>
                      <a:pt x="4559" y="1438"/>
                      <a:pt x="4577" y="1421"/>
                      <a:pt x="4577" y="1386"/>
                    </a:cubicBezTo>
                    <a:cubicBezTo>
                      <a:pt x="4577" y="1052"/>
                      <a:pt x="4296" y="772"/>
                      <a:pt x="3963" y="772"/>
                    </a:cubicBezTo>
                    <a:lnTo>
                      <a:pt x="3893" y="772"/>
                    </a:lnTo>
                    <a:cubicBezTo>
                      <a:pt x="3945" y="702"/>
                      <a:pt x="3963" y="614"/>
                      <a:pt x="3963" y="509"/>
                    </a:cubicBezTo>
                    <a:cubicBezTo>
                      <a:pt x="3963" y="228"/>
                      <a:pt x="3735" y="0"/>
                      <a:pt x="3455" y="0"/>
                    </a:cubicBezTo>
                    <a:close/>
                  </a:path>
                </a:pathLst>
              </a:custGeom>
              <a:solidFill>
                <a:srgbClr val="8BB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9"/>
              <p:cNvSpPr/>
              <p:nvPr/>
            </p:nvSpPr>
            <p:spPr>
              <a:xfrm>
                <a:off x="4019557" y="3799129"/>
                <a:ext cx="266559" cy="176967"/>
              </a:xfrm>
              <a:custGeom>
                <a:rect b="b" l="l" r="r" t="t"/>
                <a:pathLst>
                  <a:path extrusionOk="0" h="2876" w="4332">
                    <a:moveTo>
                      <a:pt x="492" y="1"/>
                    </a:moveTo>
                    <a:cubicBezTo>
                      <a:pt x="509" y="1"/>
                      <a:pt x="509" y="1"/>
                      <a:pt x="509" y="18"/>
                    </a:cubicBezTo>
                    <a:lnTo>
                      <a:pt x="439" y="18"/>
                    </a:lnTo>
                    <a:cubicBezTo>
                      <a:pt x="193" y="18"/>
                      <a:pt x="1" y="211"/>
                      <a:pt x="1" y="456"/>
                    </a:cubicBezTo>
                    <a:cubicBezTo>
                      <a:pt x="1" y="702"/>
                      <a:pt x="193" y="895"/>
                      <a:pt x="439" y="895"/>
                    </a:cubicBezTo>
                    <a:lnTo>
                      <a:pt x="562" y="895"/>
                    </a:lnTo>
                    <a:cubicBezTo>
                      <a:pt x="492" y="982"/>
                      <a:pt x="456" y="1088"/>
                      <a:pt x="456" y="1210"/>
                    </a:cubicBezTo>
                    <a:cubicBezTo>
                      <a:pt x="456" y="1491"/>
                      <a:pt x="667" y="1701"/>
                      <a:pt x="930" y="1736"/>
                    </a:cubicBezTo>
                    <a:cubicBezTo>
                      <a:pt x="930" y="1771"/>
                      <a:pt x="912" y="1789"/>
                      <a:pt x="912" y="1824"/>
                    </a:cubicBezTo>
                    <a:cubicBezTo>
                      <a:pt x="912" y="2192"/>
                      <a:pt x="1210" y="2490"/>
                      <a:pt x="1596" y="2490"/>
                    </a:cubicBezTo>
                    <a:cubicBezTo>
                      <a:pt x="1596" y="2718"/>
                      <a:pt x="1771" y="2876"/>
                      <a:pt x="1999" y="2876"/>
                    </a:cubicBezTo>
                    <a:lnTo>
                      <a:pt x="3910" y="2876"/>
                    </a:lnTo>
                    <a:cubicBezTo>
                      <a:pt x="4138" y="2876"/>
                      <a:pt x="4314" y="2701"/>
                      <a:pt x="4314" y="2473"/>
                    </a:cubicBezTo>
                    <a:cubicBezTo>
                      <a:pt x="4314" y="2473"/>
                      <a:pt x="4314" y="2455"/>
                      <a:pt x="4314" y="2455"/>
                    </a:cubicBezTo>
                    <a:lnTo>
                      <a:pt x="3227" y="2455"/>
                    </a:lnTo>
                    <a:cubicBezTo>
                      <a:pt x="3262" y="2403"/>
                      <a:pt x="3262" y="2332"/>
                      <a:pt x="3262" y="2262"/>
                    </a:cubicBezTo>
                    <a:cubicBezTo>
                      <a:pt x="3262" y="2052"/>
                      <a:pt x="3121" y="1859"/>
                      <a:pt x="2929" y="1806"/>
                    </a:cubicBezTo>
                    <a:cubicBezTo>
                      <a:pt x="3051" y="1771"/>
                      <a:pt x="3121" y="1684"/>
                      <a:pt x="3156" y="1561"/>
                    </a:cubicBezTo>
                    <a:lnTo>
                      <a:pt x="3840" y="1561"/>
                    </a:lnTo>
                    <a:cubicBezTo>
                      <a:pt x="4103" y="1561"/>
                      <a:pt x="4331" y="1351"/>
                      <a:pt x="4331" y="1070"/>
                    </a:cubicBezTo>
                    <a:cubicBezTo>
                      <a:pt x="4331" y="807"/>
                      <a:pt x="4103" y="597"/>
                      <a:pt x="3840" y="597"/>
                    </a:cubicBezTo>
                    <a:lnTo>
                      <a:pt x="2981" y="597"/>
                    </a:lnTo>
                    <a:cubicBezTo>
                      <a:pt x="2999" y="544"/>
                      <a:pt x="2999" y="527"/>
                      <a:pt x="2999" y="474"/>
                    </a:cubicBezTo>
                    <a:cubicBezTo>
                      <a:pt x="2999" y="211"/>
                      <a:pt x="2788" y="1"/>
                      <a:pt x="2525" y="1"/>
                    </a:cubicBezTo>
                    <a:close/>
                  </a:path>
                </a:pathLst>
              </a:custGeom>
              <a:solidFill>
                <a:srgbClr val="7091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9"/>
              <p:cNvSpPr/>
              <p:nvPr/>
            </p:nvSpPr>
            <p:spPr>
              <a:xfrm>
                <a:off x="4142561" y="3614653"/>
                <a:ext cx="194258" cy="126265"/>
              </a:xfrm>
              <a:custGeom>
                <a:rect b="b" l="l" r="r" t="t"/>
                <a:pathLst>
                  <a:path extrusionOk="0" h="2052" w="3157">
                    <a:moveTo>
                      <a:pt x="930" y="0"/>
                    </a:moveTo>
                    <a:cubicBezTo>
                      <a:pt x="912" y="36"/>
                      <a:pt x="895" y="71"/>
                      <a:pt x="895" y="123"/>
                    </a:cubicBezTo>
                    <a:cubicBezTo>
                      <a:pt x="895" y="316"/>
                      <a:pt x="1035" y="456"/>
                      <a:pt x="1193" y="509"/>
                    </a:cubicBezTo>
                    <a:cubicBezTo>
                      <a:pt x="1087" y="544"/>
                      <a:pt x="1017" y="614"/>
                      <a:pt x="1000" y="719"/>
                    </a:cubicBezTo>
                    <a:lnTo>
                      <a:pt x="421" y="719"/>
                    </a:lnTo>
                    <a:cubicBezTo>
                      <a:pt x="193" y="719"/>
                      <a:pt x="0" y="912"/>
                      <a:pt x="0" y="1140"/>
                    </a:cubicBezTo>
                    <a:cubicBezTo>
                      <a:pt x="0" y="1368"/>
                      <a:pt x="193" y="1543"/>
                      <a:pt x="421" y="1543"/>
                    </a:cubicBezTo>
                    <a:lnTo>
                      <a:pt x="1140" y="1543"/>
                    </a:lnTo>
                    <a:cubicBezTo>
                      <a:pt x="1140" y="1578"/>
                      <a:pt x="1122" y="1613"/>
                      <a:pt x="1122" y="1649"/>
                    </a:cubicBezTo>
                    <a:cubicBezTo>
                      <a:pt x="1122" y="1876"/>
                      <a:pt x="1315" y="2052"/>
                      <a:pt x="1543" y="2052"/>
                    </a:cubicBezTo>
                    <a:lnTo>
                      <a:pt x="3156" y="2052"/>
                    </a:lnTo>
                    <a:cubicBezTo>
                      <a:pt x="3051" y="1771"/>
                      <a:pt x="2841" y="1561"/>
                      <a:pt x="2560" y="1473"/>
                    </a:cubicBezTo>
                    <a:cubicBezTo>
                      <a:pt x="2560" y="1438"/>
                      <a:pt x="2578" y="1421"/>
                      <a:pt x="2578" y="1386"/>
                    </a:cubicBezTo>
                    <a:cubicBezTo>
                      <a:pt x="2578" y="1052"/>
                      <a:pt x="2297" y="772"/>
                      <a:pt x="1964" y="772"/>
                    </a:cubicBezTo>
                    <a:lnTo>
                      <a:pt x="1894" y="772"/>
                    </a:lnTo>
                    <a:cubicBezTo>
                      <a:pt x="1946" y="702"/>
                      <a:pt x="1964" y="614"/>
                      <a:pt x="1964" y="509"/>
                    </a:cubicBezTo>
                    <a:cubicBezTo>
                      <a:pt x="1964" y="228"/>
                      <a:pt x="1736" y="0"/>
                      <a:pt x="1456" y="0"/>
                    </a:cubicBezTo>
                    <a:close/>
                  </a:path>
                </a:pathLst>
              </a:custGeom>
              <a:solidFill>
                <a:srgbClr val="B9D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9"/>
              <p:cNvSpPr/>
              <p:nvPr/>
            </p:nvSpPr>
            <p:spPr>
              <a:xfrm>
                <a:off x="2955835" y="2586502"/>
                <a:ext cx="1126352" cy="273020"/>
              </a:xfrm>
              <a:custGeom>
                <a:rect b="b" l="l" r="r" t="t"/>
                <a:pathLst>
                  <a:path extrusionOk="0" h="4437" w="18305">
                    <a:moveTo>
                      <a:pt x="0" y="1"/>
                    </a:moveTo>
                    <a:lnTo>
                      <a:pt x="4576" y="4437"/>
                    </a:lnTo>
                    <a:lnTo>
                      <a:pt x="18305" y="4068"/>
                    </a:lnTo>
                    <a:lnTo>
                      <a:pt x="1348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9"/>
              <p:cNvSpPr/>
              <p:nvPr/>
            </p:nvSpPr>
            <p:spPr>
              <a:xfrm>
                <a:off x="2887841" y="2902596"/>
                <a:ext cx="686210" cy="1184624"/>
              </a:xfrm>
              <a:custGeom>
                <a:rect b="b" l="l" r="r" t="t"/>
                <a:pathLst>
                  <a:path extrusionOk="0" h="19252" w="11152">
                    <a:moveTo>
                      <a:pt x="1" y="1"/>
                    </a:moveTo>
                    <a:lnTo>
                      <a:pt x="1" y="19252"/>
                    </a:lnTo>
                    <a:lnTo>
                      <a:pt x="11152" y="19252"/>
                    </a:lnTo>
                    <a:lnTo>
                      <a:pt x="111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9"/>
              <p:cNvSpPr/>
              <p:nvPr/>
            </p:nvSpPr>
            <p:spPr>
              <a:xfrm>
                <a:off x="2518889" y="2902596"/>
                <a:ext cx="686210" cy="1184624"/>
              </a:xfrm>
              <a:custGeom>
                <a:rect b="b" l="l" r="r" t="t"/>
                <a:pathLst>
                  <a:path extrusionOk="0" h="19252" w="11152">
                    <a:moveTo>
                      <a:pt x="1" y="1"/>
                    </a:moveTo>
                    <a:lnTo>
                      <a:pt x="1" y="19252"/>
                    </a:lnTo>
                    <a:lnTo>
                      <a:pt x="11152" y="19252"/>
                    </a:lnTo>
                    <a:lnTo>
                      <a:pt x="111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9"/>
              <p:cNvSpPr/>
              <p:nvPr/>
            </p:nvSpPr>
            <p:spPr>
              <a:xfrm>
                <a:off x="2638632" y="3023446"/>
                <a:ext cx="446726" cy="942986"/>
              </a:xfrm>
              <a:custGeom>
                <a:rect b="b" l="l" r="r" t="t"/>
                <a:pathLst>
                  <a:path extrusionOk="0" h="15325" w="7260">
                    <a:moveTo>
                      <a:pt x="1" y="1"/>
                    </a:moveTo>
                    <a:lnTo>
                      <a:pt x="1" y="15324"/>
                    </a:lnTo>
                    <a:lnTo>
                      <a:pt x="7259" y="15324"/>
                    </a:lnTo>
                    <a:lnTo>
                      <a:pt x="725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9"/>
              <p:cNvSpPr/>
              <p:nvPr/>
            </p:nvSpPr>
            <p:spPr>
              <a:xfrm>
                <a:off x="2659184" y="3042891"/>
                <a:ext cx="405684" cy="904097"/>
              </a:xfrm>
              <a:custGeom>
                <a:rect b="b" l="l" r="r" t="t"/>
                <a:pathLst>
                  <a:path extrusionOk="0" h="14693" w="6593">
                    <a:moveTo>
                      <a:pt x="0" y="0"/>
                    </a:moveTo>
                    <a:lnTo>
                      <a:pt x="0" y="14693"/>
                    </a:lnTo>
                    <a:lnTo>
                      <a:pt x="6592" y="14693"/>
                    </a:lnTo>
                    <a:lnTo>
                      <a:pt x="6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9"/>
              <p:cNvSpPr/>
              <p:nvPr/>
            </p:nvSpPr>
            <p:spPr>
              <a:xfrm>
                <a:off x="2659184" y="3042891"/>
                <a:ext cx="174814" cy="174814"/>
              </a:xfrm>
              <a:custGeom>
                <a:rect b="b" l="l" r="r" t="t"/>
                <a:pathLst>
                  <a:path extrusionOk="0" h="2841" w="2841">
                    <a:moveTo>
                      <a:pt x="0" y="0"/>
                    </a:moveTo>
                    <a:lnTo>
                      <a:pt x="0" y="2840"/>
                    </a:lnTo>
                    <a:lnTo>
                      <a:pt x="28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9"/>
              <p:cNvSpPr/>
              <p:nvPr/>
            </p:nvSpPr>
            <p:spPr>
              <a:xfrm>
                <a:off x="2659184" y="3042891"/>
                <a:ext cx="389501" cy="389501"/>
              </a:xfrm>
              <a:custGeom>
                <a:rect b="b" l="l" r="r" t="t"/>
                <a:pathLst>
                  <a:path extrusionOk="0" h="6330" w="6330">
                    <a:moveTo>
                      <a:pt x="3980" y="0"/>
                    </a:moveTo>
                    <a:lnTo>
                      <a:pt x="0" y="3980"/>
                    </a:lnTo>
                    <a:lnTo>
                      <a:pt x="0" y="6329"/>
                    </a:lnTo>
                    <a:lnTo>
                      <a:pt x="632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9"/>
              <p:cNvSpPr/>
              <p:nvPr/>
            </p:nvSpPr>
            <p:spPr>
              <a:xfrm>
                <a:off x="2659184" y="3189585"/>
                <a:ext cx="405684" cy="590158"/>
              </a:xfrm>
              <a:custGeom>
                <a:rect b="b" l="l" r="r" t="t"/>
                <a:pathLst>
                  <a:path extrusionOk="0" h="9591" w="6593">
                    <a:moveTo>
                      <a:pt x="6592" y="1"/>
                    </a:moveTo>
                    <a:lnTo>
                      <a:pt x="0" y="6593"/>
                    </a:lnTo>
                    <a:lnTo>
                      <a:pt x="0" y="9591"/>
                    </a:lnTo>
                    <a:cubicBezTo>
                      <a:pt x="2192" y="7382"/>
                      <a:pt x="4401" y="5190"/>
                      <a:pt x="6592" y="2999"/>
                    </a:cubicBezTo>
                    <a:lnTo>
                      <a:pt x="65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9"/>
              <p:cNvSpPr/>
              <p:nvPr/>
            </p:nvSpPr>
            <p:spPr>
              <a:xfrm>
                <a:off x="2659184" y="3448515"/>
                <a:ext cx="405684" cy="498475"/>
              </a:xfrm>
              <a:custGeom>
                <a:rect b="b" l="l" r="r" t="t"/>
                <a:pathLst>
                  <a:path extrusionOk="0" h="8101" w="6593">
                    <a:moveTo>
                      <a:pt x="6592" y="0"/>
                    </a:moveTo>
                    <a:lnTo>
                      <a:pt x="0" y="6593"/>
                    </a:lnTo>
                    <a:lnTo>
                      <a:pt x="0" y="8101"/>
                    </a:lnTo>
                    <a:lnTo>
                      <a:pt x="1140" y="8101"/>
                    </a:lnTo>
                    <a:cubicBezTo>
                      <a:pt x="2963" y="6277"/>
                      <a:pt x="4786" y="4471"/>
                      <a:pt x="6592" y="2648"/>
                    </a:cubicBezTo>
                    <a:lnTo>
                      <a:pt x="6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9"/>
              <p:cNvSpPr/>
              <p:nvPr/>
            </p:nvSpPr>
            <p:spPr>
              <a:xfrm>
                <a:off x="2819909" y="3702030"/>
                <a:ext cx="244961" cy="244961"/>
              </a:xfrm>
              <a:custGeom>
                <a:rect b="b" l="l" r="r" t="t"/>
                <a:pathLst>
                  <a:path extrusionOk="0" h="3981" w="3981">
                    <a:moveTo>
                      <a:pt x="3980" y="1"/>
                    </a:moveTo>
                    <a:lnTo>
                      <a:pt x="0" y="3981"/>
                    </a:lnTo>
                    <a:lnTo>
                      <a:pt x="2104" y="3981"/>
                    </a:lnTo>
                    <a:lnTo>
                      <a:pt x="3980" y="2087"/>
                    </a:lnTo>
                    <a:lnTo>
                      <a:pt x="398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9"/>
              <p:cNvSpPr/>
              <p:nvPr/>
            </p:nvSpPr>
            <p:spPr>
              <a:xfrm>
                <a:off x="2857690" y="3029907"/>
                <a:ext cx="18398" cy="932156"/>
              </a:xfrm>
              <a:custGeom>
                <a:rect b="b" l="l" r="r" t="t"/>
                <a:pathLst>
                  <a:path extrusionOk="0" h="15149" w="299">
                    <a:moveTo>
                      <a:pt x="0" y="1"/>
                    </a:moveTo>
                    <a:lnTo>
                      <a:pt x="0" y="15149"/>
                    </a:lnTo>
                    <a:lnTo>
                      <a:pt x="298" y="15149"/>
                    </a:lnTo>
                    <a:lnTo>
                      <a:pt x="2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9"/>
              <p:cNvSpPr/>
              <p:nvPr/>
            </p:nvSpPr>
            <p:spPr>
              <a:xfrm>
                <a:off x="2649462" y="3254317"/>
                <a:ext cx="422913" cy="18398"/>
              </a:xfrm>
              <a:custGeom>
                <a:rect b="b" l="l" r="r" t="t"/>
                <a:pathLst>
                  <a:path extrusionOk="0" h="299" w="6873">
                    <a:moveTo>
                      <a:pt x="0" y="1"/>
                    </a:moveTo>
                    <a:lnTo>
                      <a:pt x="0" y="299"/>
                    </a:lnTo>
                    <a:lnTo>
                      <a:pt x="6873" y="299"/>
                    </a:lnTo>
                    <a:lnTo>
                      <a:pt x="6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9"/>
              <p:cNvSpPr/>
              <p:nvPr/>
            </p:nvSpPr>
            <p:spPr>
              <a:xfrm>
                <a:off x="2649462" y="3484142"/>
                <a:ext cx="422913" cy="17291"/>
              </a:xfrm>
              <a:custGeom>
                <a:rect b="b" l="l" r="r" t="t"/>
                <a:pathLst>
                  <a:path extrusionOk="0" h="281" w="6873">
                    <a:moveTo>
                      <a:pt x="0" y="0"/>
                    </a:moveTo>
                    <a:lnTo>
                      <a:pt x="0" y="281"/>
                    </a:lnTo>
                    <a:lnTo>
                      <a:pt x="6873" y="281"/>
                    </a:lnTo>
                    <a:lnTo>
                      <a:pt x="6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9"/>
              <p:cNvSpPr/>
              <p:nvPr/>
            </p:nvSpPr>
            <p:spPr>
              <a:xfrm>
                <a:off x="2649462" y="3712798"/>
                <a:ext cx="422913" cy="18398"/>
              </a:xfrm>
              <a:custGeom>
                <a:rect b="b" l="l" r="r" t="t"/>
                <a:pathLst>
                  <a:path extrusionOk="0" h="299" w="6873">
                    <a:moveTo>
                      <a:pt x="0" y="1"/>
                    </a:moveTo>
                    <a:lnTo>
                      <a:pt x="0" y="299"/>
                    </a:lnTo>
                    <a:lnTo>
                      <a:pt x="6873" y="299"/>
                    </a:lnTo>
                    <a:lnTo>
                      <a:pt x="68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9"/>
              <p:cNvSpPr/>
              <p:nvPr/>
            </p:nvSpPr>
            <p:spPr>
              <a:xfrm>
                <a:off x="3257901" y="3505679"/>
                <a:ext cx="1222405" cy="454233"/>
              </a:xfrm>
              <a:custGeom>
                <a:rect b="b" l="l" r="r" t="t"/>
                <a:pathLst>
                  <a:path extrusionOk="0" h="7382" w="19866">
                    <a:moveTo>
                      <a:pt x="1" y="1"/>
                    </a:moveTo>
                    <a:lnTo>
                      <a:pt x="1" y="7382"/>
                    </a:lnTo>
                    <a:lnTo>
                      <a:pt x="19865" y="7382"/>
                    </a:lnTo>
                    <a:lnTo>
                      <a:pt x="19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9"/>
              <p:cNvSpPr/>
              <p:nvPr/>
            </p:nvSpPr>
            <p:spPr>
              <a:xfrm>
                <a:off x="3131697" y="3379475"/>
                <a:ext cx="1390634" cy="707747"/>
              </a:xfrm>
              <a:custGeom>
                <a:rect b="b" l="l" r="r" t="t"/>
                <a:pathLst>
                  <a:path extrusionOk="0" h="11502" w="22600">
                    <a:moveTo>
                      <a:pt x="0" y="0"/>
                    </a:moveTo>
                    <a:lnTo>
                      <a:pt x="0" y="11502"/>
                    </a:lnTo>
                    <a:lnTo>
                      <a:pt x="22600" y="11502"/>
                    </a:lnTo>
                    <a:lnTo>
                      <a:pt x="22600" y="9433"/>
                    </a:lnTo>
                    <a:lnTo>
                      <a:pt x="4015" y="9433"/>
                    </a:lnTo>
                    <a:lnTo>
                      <a:pt x="4015" y="2052"/>
                    </a:lnTo>
                    <a:lnTo>
                      <a:pt x="22600" y="2052"/>
                    </a:lnTo>
                    <a:lnTo>
                      <a:pt x="226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9"/>
              <p:cNvSpPr/>
              <p:nvPr/>
            </p:nvSpPr>
            <p:spPr>
              <a:xfrm>
                <a:off x="4040047" y="3379475"/>
                <a:ext cx="482292" cy="126265"/>
              </a:xfrm>
              <a:custGeom>
                <a:rect b="b" l="l" r="r" t="t"/>
                <a:pathLst>
                  <a:path extrusionOk="0" h="2052" w="7838">
                    <a:moveTo>
                      <a:pt x="1" y="0"/>
                    </a:moveTo>
                    <a:lnTo>
                      <a:pt x="1" y="2052"/>
                    </a:lnTo>
                    <a:lnTo>
                      <a:pt x="7838" y="2052"/>
                    </a:lnTo>
                    <a:lnTo>
                      <a:pt x="78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9"/>
              <p:cNvSpPr/>
              <p:nvPr/>
            </p:nvSpPr>
            <p:spPr>
              <a:xfrm>
                <a:off x="4040047" y="3959852"/>
                <a:ext cx="482292" cy="127372"/>
              </a:xfrm>
              <a:custGeom>
                <a:rect b="b" l="l" r="r" t="t"/>
                <a:pathLst>
                  <a:path extrusionOk="0" h="2070" w="7838">
                    <a:moveTo>
                      <a:pt x="1" y="1"/>
                    </a:moveTo>
                    <a:lnTo>
                      <a:pt x="1" y="2070"/>
                    </a:lnTo>
                    <a:lnTo>
                      <a:pt x="7838" y="2070"/>
                    </a:lnTo>
                    <a:lnTo>
                      <a:pt x="78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9"/>
              <p:cNvSpPr/>
              <p:nvPr/>
            </p:nvSpPr>
            <p:spPr>
              <a:xfrm>
                <a:off x="3278391" y="3526169"/>
                <a:ext cx="1181362" cy="414360"/>
              </a:xfrm>
              <a:custGeom>
                <a:rect b="b" l="l" r="r" t="t"/>
                <a:pathLst>
                  <a:path extrusionOk="0" h="6734" w="19199">
                    <a:moveTo>
                      <a:pt x="1" y="1"/>
                    </a:moveTo>
                    <a:lnTo>
                      <a:pt x="1" y="6733"/>
                    </a:lnTo>
                    <a:lnTo>
                      <a:pt x="19199" y="6733"/>
                    </a:lnTo>
                    <a:lnTo>
                      <a:pt x="191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9"/>
              <p:cNvSpPr/>
              <p:nvPr/>
            </p:nvSpPr>
            <p:spPr>
              <a:xfrm>
                <a:off x="3997958" y="3526169"/>
                <a:ext cx="123065" cy="121957"/>
              </a:xfrm>
              <a:custGeom>
                <a:rect b="b" l="l" r="r" t="t"/>
                <a:pathLst>
                  <a:path extrusionOk="0" h="1982" w="2000">
                    <a:moveTo>
                      <a:pt x="1" y="1"/>
                    </a:moveTo>
                    <a:lnTo>
                      <a:pt x="1" y="1982"/>
                    </a:lnTo>
                    <a:lnTo>
                      <a:pt x="20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9"/>
              <p:cNvSpPr/>
              <p:nvPr/>
            </p:nvSpPr>
            <p:spPr>
              <a:xfrm>
                <a:off x="3999066" y="3526169"/>
                <a:ext cx="273020" cy="274127"/>
              </a:xfrm>
              <a:custGeom>
                <a:rect b="b" l="l" r="r" t="t"/>
                <a:pathLst>
                  <a:path extrusionOk="0" h="4455" w="4437">
                    <a:moveTo>
                      <a:pt x="3682" y="1"/>
                    </a:moveTo>
                    <a:lnTo>
                      <a:pt x="1" y="3700"/>
                    </a:lnTo>
                    <a:lnTo>
                      <a:pt x="1" y="4454"/>
                    </a:lnTo>
                    <a:cubicBezTo>
                      <a:pt x="1473" y="2964"/>
                      <a:pt x="2964" y="1491"/>
                      <a:pt x="44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9"/>
              <p:cNvSpPr/>
              <p:nvPr/>
            </p:nvSpPr>
            <p:spPr>
              <a:xfrm>
                <a:off x="3997958" y="3526169"/>
                <a:ext cx="461801" cy="414360"/>
              </a:xfrm>
              <a:custGeom>
                <a:rect b="b" l="l" r="r" t="t"/>
                <a:pathLst>
                  <a:path extrusionOk="0" h="6734" w="7505">
                    <a:moveTo>
                      <a:pt x="6120" y="1"/>
                    </a:moveTo>
                    <a:lnTo>
                      <a:pt x="1" y="6102"/>
                    </a:lnTo>
                    <a:lnTo>
                      <a:pt x="1" y="6733"/>
                    </a:lnTo>
                    <a:lnTo>
                      <a:pt x="2561" y="6733"/>
                    </a:lnTo>
                    <a:lnTo>
                      <a:pt x="7505" y="1772"/>
                    </a:lnTo>
                    <a:lnTo>
                      <a:pt x="75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9"/>
              <p:cNvSpPr/>
              <p:nvPr/>
            </p:nvSpPr>
            <p:spPr>
              <a:xfrm>
                <a:off x="4276334" y="3755994"/>
                <a:ext cx="183428" cy="184536"/>
              </a:xfrm>
              <a:custGeom>
                <a:rect b="b" l="l" r="r" t="t"/>
                <a:pathLst>
                  <a:path extrusionOk="0" h="2999" w="2981">
                    <a:moveTo>
                      <a:pt x="2981" y="0"/>
                    </a:moveTo>
                    <a:lnTo>
                      <a:pt x="0" y="2998"/>
                    </a:lnTo>
                    <a:lnTo>
                      <a:pt x="2981" y="2998"/>
                    </a:lnTo>
                    <a:lnTo>
                      <a:pt x="29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9"/>
              <p:cNvSpPr/>
              <p:nvPr/>
            </p:nvSpPr>
            <p:spPr>
              <a:xfrm>
                <a:off x="3257901" y="3505679"/>
                <a:ext cx="744482" cy="454233"/>
              </a:xfrm>
              <a:custGeom>
                <a:rect b="b" l="l" r="r" t="t"/>
                <a:pathLst>
                  <a:path extrusionOk="0" h="7382" w="12099">
                    <a:moveTo>
                      <a:pt x="1" y="1"/>
                    </a:moveTo>
                    <a:lnTo>
                      <a:pt x="1" y="7382"/>
                    </a:lnTo>
                    <a:lnTo>
                      <a:pt x="12098" y="7382"/>
                    </a:lnTo>
                    <a:lnTo>
                      <a:pt x="12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9"/>
              <p:cNvSpPr/>
              <p:nvPr/>
            </p:nvSpPr>
            <p:spPr>
              <a:xfrm>
                <a:off x="3278391" y="3526169"/>
                <a:ext cx="704547" cy="414360"/>
              </a:xfrm>
              <a:custGeom>
                <a:rect b="b" l="l" r="r" t="t"/>
                <a:pathLst>
                  <a:path extrusionOk="0" h="6734" w="11450">
                    <a:moveTo>
                      <a:pt x="1" y="1"/>
                    </a:moveTo>
                    <a:lnTo>
                      <a:pt x="1" y="6733"/>
                    </a:lnTo>
                    <a:lnTo>
                      <a:pt x="11450" y="6733"/>
                    </a:lnTo>
                    <a:lnTo>
                      <a:pt x="1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9"/>
              <p:cNvSpPr/>
              <p:nvPr/>
            </p:nvSpPr>
            <p:spPr>
              <a:xfrm>
                <a:off x="3278391" y="3526169"/>
                <a:ext cx="144663" cy="144663"/>
              </a:xfrm>
              <a:custGeom>
                <a:rect b="b" l="l" r="r" t="t"/>
                <a:pathLst>
                  <a:path extrusionOk="0" h="2351" w="2351">
                    <a:moveTo>
                      <a:pt x="1" y="1"/>
                    </a:moveTo>
                    <a:lnTo>
                      <a:pt x="1" y="2350"/>
                    </a:lnTo>
                    <a:lnTo>
                      <a:pt x="23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9"/>
              <p:cNvSpPr/>
              <p:nvPr/>
            </p:nvSpPr>
            <p:spPr>
              <a:xfrm>
                <a:off x="3278391" y="3526169"/>
                <a:ext cx="309693" cy="308647"/>
              </a:xfrm>
              <a:custGeom>
                <a:rect b="b" l="l" r="r" t="t"/>
                <a:pathLst>
                  <a:path extrusionOk="0" h="5016" w="5033">
                    <a:moveTo>
                      <a:pt x="3227" y="1"/>
                    </a:moveTo>
                    <a:lnTo>
                      <a:pt x="1" y="3227"/>
                    </a:lnTo>
                    <a:lnTo>
                      <a:pt x="1" y="5015"/>
                    </a:lnTo>
                    <a:lnTo>
                      <a:pt x="50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9"/>
              <p:cNvSpPr/>
              <p:nvPr/>
            </p:nvSpPr>
            <p:spPr>
              <a:xfrm>
                <a:off x="3298882" y="3526169"/>
                <a:ext cx="574037" cy="414360"/>
              </a:xfrm>
              <a:custGeom>
                <a:rect b="b" l="l" r="r" t="t"/>
                <a:pathLst>
                  <a:path extrusionOk="0" h="6734" w="9329">
                    <a:moveTo>
                      <a:pt x="6733" y="1"/>
                    </a:moveTo>
                    <a:lnTo>
                      <a:pt x="4156" y="2561"/>
                    </a:lnTo>
                    <a:lnTo>
                      <a:pt x="1" y="6733"/>
                    </a:lnTo>
                    <a:lnTo>
                      <a:pt x="2596" y="6733"/>
                    </a:lnTo>
                    <a:cubicBezTo>
                      <a:pt x="4840" y="4489"/>
                      <a:pt x="7084" y="2245"/>
                      <a:pt x="93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9"/>
              <p:cNvSpPr/>
              <p:nvPr/>
            </p:nvSpPr>
            <p:spPr>
              <a:xfrm>
                <a:off x="3530861" y="3526169"/>
                <a:ext cx="452079" cy="414360"/>
              </a:xfrm>
              <a:custGeom>
                <a:rect b="b" l="l" r="r" t="t"/>
                <a:pathLst>
                  <a:path extrusionOk="0" h="6734" w="7347">
                    <a:moveTo>
                      <a:pt x="6715" y="1"/>
                    </a:moveTo>
                    <a:lnTo>
                      <a:pt x="0" y="6733"/>
                    </a:lnTo>
                    <a:lnTo>
                      <a:pt x="2946" y="6733"/>
                    </a:lnTo>
                    <a:cubicBezTo>
                      <a:pt x="4419" y="5261"/>
                      <a:pt x="5874" y="3788"/>
                      <a:pt x="7347" y="2333"/>
                    </a:cubicBezTo>
                    <a:lnTo>
                      <a:pt x="73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9"/>
              <p:cNvSpPr/>
              <p:nvPr/>
            </p:nvSpPr>
            <p:spPr>
              <a:xfrm>
                <a:off x="3850218" y="3807743"/>
                <a:ext cx="132726" cy="132787"/>
              </a:xfrm>
              <a:custGeom>
                <a:rect b="b" l="l" r="r" t="t"/>
                <a:pathLst>
                  <a:path extrusionOk="0" h="2158" w="2157">
                    <a:moveTo>
                      <a:pt x="2157" y="1"/>
                    </a:moveTo>
                    <a:lnTo>
                      <a:pt x="0" y="2157"/>
                    </a:lnTo>
                    <a:lnTo>
                      <a:pt x="2157" y="2157"/>
                    </a:lnTo>
                    <a:lnTo>
                      <a:pt x="21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9"/>
              <p:cNvSpPr/>
              <p:nvPr/>
            </p:nvSpPr>
            <p:spPr>
              <a:xfrm>
                <a:off x="3616084" y="3516447"/>
                <a:ext cx="19506" cy="429435"/>
              </a:xfrm>
              <a:custGeom>
                <a:rect b="b" l="l" r="r" t="t"/>
                <a:pathLst>
                  <a:path extrusionOk="0" h="6979" w="317">
                    <a:moveTo>
                      <a:pt x="0" y="1"/>
                    </a:moveTo>
                    <a:lnTo>
                      <a:pt x="0" y="6979"/>
                    </a:lnTo>
                    <a:lnTo>
                      <a:pt x="316" y="6979"/>
                    </a:lnTo>
                    <a:lnTo>
                      <a:pt x="3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9"/>
              <p:cNvSpPr/>
              <p:nvPr/>
            </p:nvSpPr>
            <p:spPr>
              <a:xfrm>
                <a:off x="4243967" y="3516447"/>
                <a:ext cx="16245" cy="429435"/>
              </a:xfrm>
              <a:custGeom>
                <a:rect b="b" l="l" r="r" t="t"/>
                <a:pathLst>
                  <a:path extrusionOk="0" h="6979" w="264">
                    <a:moveTo>
                      <a:pt x="0" y="1"/>
                    </a:moveTo>
                    <a:lnTo>
                      <a:pt x="0" y="6979"/>
                    </a:lnTo>
                    <a:lnTo>
                      <a:pt x="263" y="6979"/>
                    </a:lnTo>
                    <a:lnTo>
                      <a:pt x="2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9"/>
              <p:cNvSpPr/>
              <p:nvPr/>
            </p:nvSpPr>
            <p:spPr>
              <a:xfrm>
                <a:off x="3270823" y="3721474"/>
                <a:ext cx="716423" cy="19444"/>
              </a:xfrm>
              <a:custGeom>
                <a:rect b="b" l="l" r="r" t="t"/>
                <a:pathLst>
                  <a:path extrusionOk="0" h="316" w="11643">
                    <a:moveTo>
                      <a:pt x="1" y="0"/>
                    </a:moveTo>
                    <a:lnTo>
                      <a:pt x="1" y="316"/>
                    </a:lnTo>
                    <a:lnTo>
                      <a:pt x="11643" y="316"/>
                    </a:lnTo>
                    <a:lnTo>
                      <a:pt x="116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9"/>
              <p:cNvSpPr/>
              <p:nvPr/>
            </p:nvSpPr>
            <p:spPr>
              <a:xfrm>
                <a:off x="3987190" y="3721474"/>
                <a:ext cx="484445" cy="19444"/>
              </a:xfrm>
              <a:custGeom>
                <a:rect b="b" l="l" r="r" t="t"/>
                <a:pathLst>
                  <a:path extrusionOk="0" h="316" w="7873">
                    <a:moveTo>
                      <a:pt x="1" y="0"/>
                    </a:moveTo>
                    <a:lnTo>
                      <a:pt x="1" y="316"/>
                    </a:lnTo>
                    <a:lnTo>
                      <a:pt x="7873" y="316"/>
                    </a:lnTo>
                    <a:lnTo>
                      <a:pt x="78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9"/>
              <p:cNvSpPr/>
              <p:nvPr/>
            </p:nvSpPr>
            <p:spPr>
              <a:xfrm>
                <a:off x="2461725" y="2835710"/>
                <a:ext cx="1620458" cy="102575"/>
              </a:xfrm>
              <a:custGeom>
                <a:rect b="b" l="l" r="r" t="t"/>
                <a:pathLst>
                  <a:path extrusionOk="0" h="1667" w="26335">
                    <a:moveTo>
                      <a:pt x="1" y="1"/>
                    </a:moveTo>
                    <a:lnTo>
                      <a:pt x="1" y="1667"/>
                    </a:lnTo>
                    <a:lnTo>
                      <a:pt x="26335" y="1667"/>
                    </a:lnTo>
                    <a:lnTo>
                      <a:pt x="2633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9"/>
              <p:cNvSpPr/>
              <p:nvPr/>
            </p:nvSpPr>
            <p:spPr>
              <a:xfrm>
                <a:off x="3302143" y="2835710"/>
                <a:ext cx="780048" cy="102575"/>
              </a:xfrm>
              <a:custGeom>
                <a:rect b="b" l="l" r="r" t="t"/>
                <a:pathLst>
                  <a:path extrusionOk="0" h="1667" w="12677">
                    <a:moveTo>
                      <a:pt x="0" y="1"/>
                    </a:moveTo>
                    <a:lnTo>
                      <a:pt x="0" y="1667"/>
                    </a:lnTo>
                    <a:lnTo>
                      <a:pt x="12677" y="1667"/>
                    </a:lnTo>
                    <a:lnTo>
                      <a:pt x="12677" y="1"/>
                    </a:lnTo>
                    <a:close/>
                  </a:path>
                </a:pathLst>
              </a:custGeom>
              <a:solidFill>
                <a:srgbClr val="D3D3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9"/>
              <p:cNvSpPr/>
              <p:nvPr/>
            </p:nvSpPr>
            <p:spPr>
              <a:xfrm>
                <a:off x="3664634" y="2564966"/>
                <a:ext cx="226624" cy="814567"/>
              </a:xfrm>
              <a:custGeom>
                <a:rect b="b" l="l" r="r" t="t"/>
                <a:pathLst>
                  <a:path extrusionOk="0" h="13238" w="3683">
                    <a:moveTo>
                      <a:pt x="0" y="0"/>
                    </a:moveTo>
                    <a:lnTo>
                      <a:pt x="0" y="13237"/>
                    </a:lnTo>
                    <a:lnTo>
                      <a:pt x="3682" y="13237"/>
                    </a:lnTo>
                    <a:lnTo>
                      <a:pt x="368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9"/>
              <p:cNvSpPr/>
              <p:nvPr/>
            </p:nvSpPr>
            <p:spPr>
              <a:xfrm>
                <a:off x="3890091" y="2564966"/>
                <a:ext cx="96114" cy="814567"/>
              </a:xfrm>
              <a:custGeom>
                <a:rect b="b" l="l" r="r" t="t"/>
                <a:pathLst>
                  <a:path extrusionOk="0" h="13238" w="1562">
                    <a:moveTo>
                      <a:pt x="1" y="0"/>
                    </a:moveTo>
                    <a:lnTo>
                      <a:pt x="1" y="13237"/>
                    </a:lnTo>
                    <a:lnTo>
                      <a:pt x="1561" y="13237"/>
                    </a:lnTo>
                    <a:lnTo>
                      <a:pt x="156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9"/>
              <p:cNvSpPr/>
              <p:nvPr/>
            </p:nvSpPr>
            <p:spPr>
              <a:xfrm>
                <a:off x="3603163" y="2486204"/>
                <a:ext cx="434789" cy="87438"/>
              </a:xfrm>
              <a:custGeom>
                <a:rect b="b" l="l" r="r" t="t"/>
                <a:pathLst>
                  <a:path extrusionOk="0" h="1421" w="7066">
                    <a:moveTo>
                      <a:pt x="0" y="0"/>
                    </a:moveTo>
                    <a:lnTo>
                      <a:pt x="0" y="1420"/>
                    </a:lnTo>
                    <a:lnTo>
                      <a:pt x="7066" y="1420"/>
                    </a:lnTo>
                    <a:lnTo>
                      <a:pt x="706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9"/>
              <p:cNvSpPr/>
              <p:nvPr/>
            </p:nvSpPr>
            <p:spPr>
              <a:xfrm>
                <a:off x="3883630" y="2486204"/>
                <a:ext cx="154324" cy="87438"/>
              </a:xfrm>
              <a:custGeom>
                <a:rect b="b" l="l" r="r" t="t"/>
                <a:pathLst>
                  <a:path extrusionOk="0" h="1421" w="2508">
                    <a:moveTo>
                      <a:pt x="1" y="0"/>
                    </a:moveTo>
                    <a:lnTo>
                      <a:pt x="1" y="1420"/>
                    </a:lnTo>
                    <a:lnTo>
                      <a:pt x="2508" y="1420"/>
                    </a:lnTo>
                    <a:lnTo>
                      <a:pt x="250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9"/>
              <p:cNvSpPr/>
              <p:nvPr/>
            </p:nvSpPr>
            <p:spPr>
              <a:xfrm>
                <a:off x="3336663" y="3081718"/>
                <a:ext cx="160784" cy="298863"/>
              </a:xfrm>
              <a:custGeom>
                <a:rect b="b" l="l" r="r" t="t"/>
                <a:pathLst>
                  <a:path extrusionOk="0" h="4857" w="2613">
                    <a:moveTo>
                      <a:pt x="0" y="0"/>
                    </a:moveTo>
                    <a:lnTo>
                      <a:pt x="0" y="4857"/>
                    </a:lnTo>
                    <a:lnTo>
                      <a:pt x="2613" y="4857"/>
                    </a:lnTo>
                    <a:lnTo>
                      <a:pt x="2613" y="0"/>
                    </a:lnTo>
                    <a:close/>
                  </a:path>
                </a:pathLst>
              </a:custGeom>
              <a:solidFill>
                <a:srgbClr val="4053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9"/>
              <p:cNvSpPr/>
              <p:nvPr/>
            </p:nvSpPr>
            <p:spPr>
              <a:xfrm>
                <a:off x="3357154" y="3103316"/>
                <a:ext cx="119804" cy="277265"/>
              </a:xfrm>
              <a:custGeom>
                <a:rect b="b" l="l" r="r" t="t"/>
                <a:pathLst>
                  <a:path extrusionOk="0" h="4506" w="1947">
                    <a:moveTo>
                      <a:pt x="1" y="0"/>
                    </a:moveTo>
                    <a:lnTo>
                      <a:pt x="1" y="4506"/>
                    </a:lnTo>
                    <a:lnTo>
                      <a:pt x="1947" y="4506"/>
                    </a:lnTo>
                    <a:lnTo>
                      <a:pt x="1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9"/>
              <p:cNvSpPr/>
              <p:nvPr/>
            </p:nvSpPr>
            <p:spPr>
              <a:xfrm>
                <a:off x="3357154" y="3103316"/>
                <a:ext cx="31382" cy="31320"/>
              </a:xfrm>
              <a:custGeom>
                <a:rect b="b" l="l" r="r" t="t"/>
                <a:pathLst>
                  <a:path extrusionOk="0" h="509" w="510">
                    <a:moveTo>
                      <a:pt x="1" y="0"/>
                    </a:moveTo>
                    <a:lnTo>
                      <a:pt x="1" y="508"/>
                    </a:lnTo>
                    <a:lnTo>
                      <a:pt x="50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9"/>
              <p:cNvSpPr/>
              <p:nvPr/>
            </p:nvSpPr>
            <p:spPr>
              <a:xfrm>
                <a:off x="3357154" y="3221951"/>
                <a:ext cx="119804" cy="158631"/>
              </a:xfrm>
              <a:custGeom>
                <a:rect b="b" l="l" r="r" t="t"/>
                <a:pathLst>
                  <a:path extrusionOk="0" h="2578" w="1947">
                    <a:moveTo>
                      <a:pt x="1947" y="1"/>
                    </a:moveTo>
                    <a:lnTo>
                      <a:pt x="1" y="1929"/>
                    </a:lnTo>
                    <a:lnTo>
                      <a:pt x="1" y="2578"/>
                    </a:lnTo>
                    <a:lnTo>
                      <a:pt x="509" y="2578"/>
                    </a:lnTo>
                    <a:cubicBezTo>
                      <a:pt x="982" y="2105"/>
                      <a:pt x="1456" y="1614"/>
                      <a:pt x="1947" y="1140"/>
                    </a:cubicBezTo>
                    <a:lnTo>
                      <a:pt x="19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9"/>
              <p:cNvSpPr/>
              <p:nvPr/>
            </p:nvSpPr>
            <p:spPr>
              <a:xfrm>
                <a:off x="3357154" y="3103316"/>
                <a:ext cx="119804" cy="190997"/>
              </a:xfrm>
              <a:custGeom>
                <a:rect b="b" l="l" r="r" t="t"/>
                <a:pathLst>
                  <a:path extrusionOk="0" h="3104" w="1947">
                    <a:moveTo>
                      <a:pt x="1368" y="0"/>
                    </a:moveTo>
                    <a:lnTo>
                      <a:pt x="1" y="1368"/>
                    </a:lnTo>
                    <a:lnTo>
                      <a:pt x="1" y="3103"/>
                    </a:lnTo>
                    <a:lnTo>
                      <a:pt x="1947" y="1175"/>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9"/>
              <p:cNvSpPr/>
              <p:nvPr/>
            </p:nvSpPr>
            <p:spPr>
              <a:xfrm>
                <a:off x="3131697" y="3356831"/>
                <a:ext cx="1389588" cy="28120"/>
              </a:xfrm>
              <a:custGeom>
                <a:rect b="b" l="l" r="r" t="t"/>
                <a:pathLst>
                  <a:path extrusionOk="0" h="457" w="22583">
                    <a:moveTo>
                      <a:pt x="0" y="0"/>
                    </a:moveTo>
                    <a:lnTo>
                      <a:pt x="0" y="456"/>
                    </a:lnTo>
                    <a:lnTo>
                      <a:pt x="22582" y="456"/>
                    </a:lnTo>
                    <a:lnTo>
                      <a:pt x="225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9"/>
              <p:cNvSpPr/>
              <p:nvPr/>
            </p:nvSpPr>
            <p:spPr>
              <a:xfrm>
                <a:off x="4034694" y="3356831"/>
                <a:ext cx="486599" cy="28120"/>
              </a:xfrm>
              <a:custGeom>
                <a:rect b="b" l="l" r="r" t="t"/>
                <a:pathLst>
                  <a:path extrusionOk="0" h="457" w="7908">
                    <a:moveTo>
                      <a:pt x="0" y="0"/>
                    </a:moveTo>
                    <a:lnTo>
                      <a:pt x="0" y="456"/>
                    </a:lnTo>
                    <a:lnTo>
                      <a:pt x="7907" y="456"/>
                    </a:lnTo>
                    <a:lnTo>
                      <a:pt x="790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9"/>
              <p:cNvSpPr/>
              <p:nvPr/>
            </p:nvSpPr>
            <p:spPr>
              <a:xfrm>
                <a:off x="2461725" y="2586502"/>
                <a:ext cx="1125306" cy="250376"/>
              </a:xfrm>
              <a:custGeom>
                <a:rect b="b" l="l" r="r" t="t"/>
                <a:pathLst>
                  <a:path extrusionOk="0" h="4069" w="18288">
                    <a:moveTo>
                      <a:pt x="4822" y="1"/>
                    </a:moveTo>
                    <a:lnTo>
                      <a:pt x="1" y="4068"/>
                    </a:lnTo>
                    <a:lnTo>
                      <a:pt x="13658" y="4068"/>
                    </a:lnTo>
                    <a:lnTo>
                      <a:pt x="1828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9"/>
              <p:cNvSpPr/>
              <p:nvPr/>
            </p:nvSpPr>
            <p:spPr>
              <a:xfrm>
                <a:off x="2552363" y="2604839"/>
                <a:ext cx="936463" cy="209395"/>
              </a:xfrm>
              <a:custGeom>
                <a:rect b="b" l="l" r="r" t="t"/>
                <a:pathLst>
                  <a:path extrusionOk="0" h="3403" w="15219">
                    <a:moveTo>
                      <a:pt x="4313" y="1"/>
                    </a:moveTo>
                    <a:cubicBezTo>
                      <a:pt x="4103" y="1"/>
                      <a:pt x="3857" y="71"/>
                      <a:pt x="3770" y="159"/>
                    </a:cubicBezTo>
                    <a:lnTo>
                      <a:pt x="88" y="3244"/>
                    </a:lnTo>
                    <a:cubicBezTo>
                      <a:pt x="0" y="3332"/>
                      <a:pt x="70" y="3402"/>
                      <a:pt x="281" y="3402"/>
                    </a:cubicBezTo>
                    <a:lnTo>
                      <a:pt x="10906" y="3402"/>
                    </a:lnTo>
                    <a:cubicBezTo>
                      <a:pt x="11098" y="3402"/>
                      <a:pt x="11344" y="3332"/>
                      <a:pt x="11449" y="3244"/>
                    </a:cubicBezTo>
                    <a:lnTo>
                      <a:pt x="15131" y="159"/>
                    </a:lnTo>
                    <a:cubicBezTo>
                      <a:pt x="15219" y="71"/>
                      <a:pt x="15131" y="1"/>
                      <a:pt x="149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9"/>
              <p:cNvSpPr/>
              <p:nvPr/>
            </p:nvSpPr>
            <p:spPr>
              <a:xfrm>
                <a:off x="2581468" y="2614561"/>
                <a:ext cx="874992" cy="189951"/>
              </a:xfrm>
              <a:custGeom>
                <a:rect b="b" l="l" r="r" t="t"/>
                <a:pathLst>
                  <a:path extrusionOk="0" h="3087" w="14220">
                    <a:moveTo>
                      <a:pt x="3665" y="1"/>
                    </a:moveTo>
                    <a:lnTo>
                      <a:pt x="2788" y="737"/>
                    </a:lnTo>
                    <a:lnTo>
                      <a:pt x="5225" y="737"/>
                    </a:lnTo>
                    <a:lnTo>
                      <a:pt x="6102" y="1"/>
                    </a:lnTo>
                    <a:close/>
                    <a:moveTo>
                      <a:pt x="6383" y="1"/>
                    </a:moveTo>
                    <a:lnTo>
                      <a:pt x="5506" y="737"/>
                    </a:lnTo>
                    <a:lnTo>
                      <a:pt x="7925" y="737"/>
                    </a:lnTo>
                    <a:lnTo>
                      <a:pt x="8802" y="1"/>
                    </a:lnTo>
                    <a:close/>
                    <a:moveTo>
                      <a:pt x="9083" y="1"/>
                    </a:moveTo>
                    <a:lnTo>
                      <a:pt x="8206" y="737"/>
                    </a:lnTo>
                    <a:lnTo>
                      <a:pt x="10643" y="737"/>
                    </a:lnTo>
                    <a:lnTo>
                      <a:pt x="11520" y="1"/>
                    </a:lnTo>
                    <a:close/>
                    <a:moveTo>
                      <a:pt x="11800" y="1"/>
                    </a:moveTo>
                    <a:lnTo>
                      <a:pt x="10923" y="737"/>
                    </a:lnTo>
                    <a:lnTo>
                      <a:pt x="13343" y="737"/>
                    </a:lnTo>
                    <a:lnTo>
                      <a:pt x="14220" y="1"/>
                    </a:lnTo>
                    <a:close/>
                    <a:moveTo>
                      <a:pt x="2736" y="790"/>
                    </a:moveTo>
                    <a:lnTo>
                      <a:pt x="1859" y="1526"/>
                    </a:lnTo>
                    <a:lnTo>
                      <a:pt x="4279" y="1526"/>
                    </a:lnTo>
                    <a:lnTo>
                      <a:pt x="5155" y="790"/>
                    </a:lnTo>
                    <a:close/>
                    <a:moveTo>
                      <a:pt x="5453" y="790"/>
                    </a:moveTo>
                    <a:lnTo>
                      <a:pt x="4577" y="1526"/>
                    </a:lnTo>
                    <a:lnTo>
                      <a:pt x="6996" y="1526"/>
                    </a:lnTo>
                    <a:lnTo>
                      <a:pt x="7873" y="790"/>
                    </a:lnTo>
                    <a:close/>
                    <a:moveTo>
                      <a:pt x="8153" y="790"/>
                    </a:moveTo>
                    <a:lnTo>
                      <a:pt x="7277" y="1526"/>
                    </a:lnTo>
                    <a:lnTo>
                      <a:pt x="9696" y="1526"/>
                    </a:lnTo>
                    <a:lnTo>
                      <a:pt x="10573" y="790"/>
                    </a:lnTo>
                    <a:close/>
                    <a:moveTo>
                      <a:pt x="10871" y="790"/>
                    </a:moveTo>
                    <a:lnTo>
                      <a:pt x="9994" y="1526"/>
                    </a:lnTo>
                    <a:lnTo>
                      <a:pt x="12414" y="1526"/>
                    </a:lnTo>
                    <a:lnTo>
                      <a:pt x="13290" y="790"/>
                    </a:lnTo>
                    <a:close/>
                    <a:moveTo>
                      <a:pt x="1807" y="1561"/>
                    </a:moveTo>
                    <a:lnTo>
                      <a:pt x="930" y="2315"/>
                    </a:lnTo>
                    <a:lnTo>
                      <a:pt x="3349" y="2315"/>
                    </a:lnTo>
                    <a:lnTo>
                      <a:pt x="4226" y="1561"/>
                    </a:lnTo>
                    <a:close/>
                    <a:moveTo>
                      <a:pt x="4507" y="1561"/>
                    </a:moveTo>
                    <a:lnTo>
                      <a:pt x="3630" y="2315"/>
                    </a:lnTo>
                    <a:lnTo>
                      <a:pt x="6067" y="2315"/>
                    </a:lnTo>
                    <a:lnTo>
                      <a:pt x="6944" y="1561"/>
                    </a:lnTo>
                    <a:close/>
                    <a:moveTo>
                      <a:pt x="7224" y="1561"/>
                    </a:moveTo>
                    <a:lnTo>
                      <a:pt x="6347" y="2315"/>
                    </a:lnTo>
                    <a:lnTo>
                      <a:pt x="8767" y="2315"/>
                    </a:lnTo>
                    <a:lnTo>
                      <a:pt x="9644" y="1561"/>
                    </a:lnTo>
                    <a:close/>
                    <a:moveTo>
                      <a:pt x="9924" y="1561"/>
                    </a:moveTo>
                    <a:lnTo>
                      <a:pt x="9047" y="2315"/>
                    </a:lnTo>
                    <a:lnTo>
                      <a:pt x="11485" y="2315"/>
                    </a:lnTo>
                    <a:lnTo>
                      <a:pt x="12361" y="1561"/>
                    </a:lnTo>
                    <a:close/>
                    <a:moveTo>
                      <a:pt x="877" y="2350"/>
                    </a:moveTo>
                    <a:lnTo>
                      <a:pt x="1" y="3086"/>
                    </a:lnTo>
                    <a:lnTo>
                      <a:pt x="2420" y="3086"/>
                    </a:lnTo>
                    <a:lnTo>
                      <a:pt x="3297" y="2350"/>
                    </a:lnTo>
                    <a:close/>
                    <a:moveTo>
                      <a:pt x="3577" y="2350"/>
                    </a:moveTo>
                    <a:lnTo>
                      <a:pt x="2701" y="3086"/>
                    </a:lnTo>
                    <a:lnTo>
                      <a:pt x="5120" y="3086"/>
                    </a:lnTo>
                    <a:lnTo>
                      <a:pt x="5997" y="2350"/>
                    </a:lnTo>
                    <a:close/>
                    <a:moveTo>
                      <a:pt x="6295" y="2350"/>
                    </a:moveTo>
                    <a:lnTo>
                      <a:pt x="5418" y="3086"/>
                    </a:lnTo>
                    <a:lnTo>
                      <a:pt x="7838" y="3086"/>
                    </a:lnTo>
                    <a:lnTo>
                      <a:pt x="8714" y="2350"/>
                    </a:lnTo>
                    <a:close/>
                    <a:moveTo>
                      <a:pt x="8995" y="2350"/>
                    </a:moveTo>
                    <a:lnTo>
                      <a:pt x="8118" y="3086"/>
                    </a:lnTo>
                    <a:lnTo>
                      <a:pt x="10538" y="3086"/>
                    </a:lnTo>
                    <a:lnTo>
                      <a:pt x="11414" y="2350"/>
                    </a:lnTo>
                    <a:close/>
                  </a:path>
                </a:pathLst>
              </a:custGeom>
              <a:solidFill>
                <a:srgbClr val="78B2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9"/>
              <p:cNvSpPr/>
              <p:nvPr/>
            </p:nvSpPr>
            <p:spPr>
              <a:xfrm>
                <a:off x="2586883" y="2615669"/>
                <a:ext cx="863116" cy="187736"/>
              </a:xfrm>
              <a:custGeom>
                <a:rect b="b" l="l" r="r" t="t"/>
                <a:pathLst>
                  <a:path extrusionOk="0" h="3051" w="14027">
                    <a:moveTo>
                      <a:pt x="3612" y="0"/>
                    </a:moveTo>
                    <a:lnTo>
                      <a:pt x="2806" y="684"/>
                    </a:lnTo>
                    <a:lnTo>
                      <a:pt x="5102" y="684"/>
                    </a:lnTo>
                    <a:lnTo>
                      <a:pt x="5909" y="0"/>
                    </a:lnTo>
                    <a:close/>
                    <a:moveTo>
                      <a:pt x="6330" y="0"/>
                    </a:moveTo>
                    <a:lnTo>
                      <a:pt x="5506" y="684"/>
                    </a:lnTo>
                    <a:lnTo>
                      <a:pt x="7802" y="684"/>
                    </a:lnTo>
                    <a:lnTo>
                      <a:pt x="8626" y="0"/>
                    </a:lnTo>
                    <a:close/>
                    <a:moveTo>
                      <a:pt x="9030" y="0"/>
                    </a:moveTo>
                    <a:lnTo>
                      <a:pt x="8223" y="684"/>
                    </a:lnTo>
                    <a:lnTo>
                      <a:pt x="10520" y="684"/>
                    </a:lnTo>
                    <a:lnTo>
                      <a:pt x="11326" y="0"/>
                    </a:lnTo>
                    <a:close/>
                    <a:moveTo>
                      <a:pt x="11747" y="0"/>
                    </a:moveTo>
                    <a:lnTo>
                      <a:pt x="10923" y="684"/>
                    </a:lnTo>
                    <a:lnTo>
                      <a:pt x="13220" y="684"/>
                    </a:lnTo>
                    <a:lnTo>
                      <a:pt x="14026" y="0"/>
                    </a:lnTo>
                    <a:close/>
                    <a:moveTo>
                      <a:pt x="2683" y="789"/>
                    </a:moveTo>
                    <a:lnTo>
                      <a:pt x="1876" y="1473"/>
                    </a:lnTo>
                    <a:lnTo>
                      <a:pt x="4156" y="1473"/>
                    </a:lnTo>
                    <a:lnTo>
                      <a:pt x="4980" y="789"/>
                    </a:lnTo>
                    <a:close/>
                    <a:moveTo>
                      <a:pt x="5400" y="789"/>
                    </a:moveTo>
                    <a:lnTo>
                      <a:pt x="4576" y="1473"/>
                    </a:lnTo>
                    <a:lnTo>
                      <a:pt x="6873" y="1473"/>
                    </a:lnTo>
                    <a:lnTo>
                      <a:pt x="7680" y="789"/>
                    </a:lnTo>
                    <a:close/>
                    <a:moveTo>
                      <a:pt x="8100" y="789"/>
                    </a:moveTo>
                    <a:lnTo>
                      <a:pt x="7294" y="1473"/>
                    </a:lnTo>
                    <a:lnTo>
                      <a:pt x="9573" y="1473"/>
                    </a:lnTo>
                    <a:lnTo>
                      <a:pt x="10397" y="789"/>
                    </a:lnTo>
                    <a:close/>
                    <a:moveTo>
                      <a:pt x="10818" y="789"/>
                    </a:moveTo>
                    <a:lnTo>
                      <a:pt x="9994" y="1473"/>
                    </a:lnTo>
                    <a:lnTo>
                      <a:pt x="12291" y="1473"/>
                    </a:lnTo>
                    <a:lnTo>
                      <a:pt x="13097" y="789"/>
                    </a:lnTo>
                    <a:close/>
                    <a:moveTo>
                      <a:pt x="1754" y="1578"/>
                    </a:moveTo>
                    <a:lnTo>
                      <a:pt x="930" y="2262"/>
                    </a:lnTo>
                    <a:lnTo>
                      <a:pt x="3226" y="2262"/>
                    </a:lnTo>
                    <a:lnTo>
                      <a:pt x="4050" y="1578"/>
                    </a:lnTo>
                    <a:close/>
                    <a:moveTo>
                      <a:pt x="4454" y="1578"/>
                    </a:moveTo>
                    <a:lnTo>
                      <a:pt x="3647" y="2262"/>
                    </a:lnTo>
                    <a:lnTo>
                      <a:pt x="5944" y="2262"/>
                    </a:lnTo>
                    <a:lnTo>
                      <a:pt x="6750" y="1578"/>
                    </a:lnTo>
                    <a:close/>
                    <a:moveTo>
                      <a:pt x="7171" y="1578"/>
                    </a:moveTo>
                    <a:lnTo>
                      <a:pt x="6347" y="2262"/>
                    </a:lnTo>
                    <a:lnTo>
                      <a:pt x="8644" y="2262"/>
                    </a:lnTo>
                    <a:lnTo>
                      <a:pt x="9468" y="1578"/>
                    </a:lnTo>
                    <a:close/>
                    <a:moveTo>
                      <a:pt x="9871" y="1578"/>
                    </a:moveTo>
                    <a:lnTo>
                      <a:pt x="9065" y="2262"/>
                    </a:lnTo>
                    <a:lnTo>
                      <a:pt x="11361" y="2262"/>
                    </a:lnTo>
                    <a:lnTo>
                      <a:pt x="12168" y="1578"/>
                    </a:lnTo>
                    <a:close/>
                    <a:moveTo>
                      <a:pt x="824" y="2367"/>
                    </a:moveTo>
                    <a:lnTo>
                      <a:pt x="0" y="3051"/>
                    </a:lnTo>
                    <a:lnTo>
                      <a:pt x="2297" y="3051"/>
                    </a:lnTo>
                    <a:lnTo>
                      <a:pt x="3104" y="2367"/>
                    </a:lnTo>
                    <a:close/>
                    <a:moveTo>
                      <a:pt x="3524" y="2367"/>
                    </a:moveTo>
                    <a:lnTo>
                      <a:pt x="2718" y="3051"/>
                    </a:lnTo>
                    <a:lnTo>
                      <a:pt x="4997" y="3051"/>
                    </a:lnTo>
                    <a:lnTo>
                      <a:pt x="5821" y="2367"/>
                    </a:lnTo>
                    <a:close/>
                    <a:moveTo>
                      <a:pt x="6242" y="2367"/>
                    </a:moveTo>
                    <a:lnTo>
                      <a:pt x="5418" y="3051"/>
                    </a:lnTo>
                    <a:lnTo>
                      <a:pt x="7715" y="3051"/>
                    </a:lnTo>
                    <a:lnTo>
                      <a:pt x="8521" y="2367"/>
                    </a:lnTo>
                    <a:close/>
                    <a:moveTo>
                      <a:pt x="8942" y="2367"/>
                    </a:moveTo>
                    <a:lnTo>
                      <a:pt x="8135" y="3051"/>
                    </a:lnTo>
                    <a:lnTo>
                      <a:pt x="10415" y="3051"/>
                    </a:lnTo>
                    <a:lnTo>
                      <a:pt x="11239" y="236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9"/>
              <p:cNvSpPr/>
              <p:nvPr/>
            </p:nvSpPr>
            <p:spPr>
              <a:xfrm>
                <a:off x="2581468" y="2614561"/>
                <a:ext cx="874992" cy="189951"/>
              </a:xfrm>
              <a:custGeom>
                <a:rect b="b" l="l" r="r" t="t"/>
                <a:pathLst>
                  <a:path extrusionOk="0" h="3087" w="14220">
                    <a:moveTo>
                      <a:pt x="11800" y="1"/>
                    </a:moveTo>
                    <a:lnTo>
                      <a:pt x="11467" y="281"/>
                    </a:lnTo>
                    <a:lnTo>
                      <a:pt x="12484" y="1"/>
                    </a:lnTo>
                    <a:close/>
                    <a:moveTo>
                      <a:pt x="5874" y="176"/>
                    </a:moveTo>
                    <a:lnTo>
                      <a:pt x="3858" y="737"/>
                    </a:lnTo>
                    <a:lnTo>
                      <a:pt x="5225" y="737"/>
                    </a:lnTo>
                    <a:lnTo>
                      <a:pt x="5874" y="176"/>
                    </a:lnTo>
                    <a:close/>
                    <a:moveTo>
                      <a:pt x="6540" y="1"/>
                    </a:moveTo>
                    <a:lnTo>
                      <a:pt x="6295" y="71"/>
                    </a:lnTo>
                    <a:lnTo>
                      <a:pt x="5506" y="737"/>
                    </a:lnTo>
                    <a:lnTo>
                      <a:pt x="5558" y="737"/>
                    </a:lnTo>
                    <a:cubicBezTo>
                      <a:pt x="6453" y="492"/>
                      <a:pt x="7329" y="246"/>
                      <a:pt x="8223" y="1"/>
                    </a:cubicBezTo>
                    <a:close/>
                    <a:moveTo>
                      <a:pt x="11046" y="1"/>
                    </a:moveTo>
                    <a:lnTo>
                      <a:pt x="8364" y="737"/>
                    </a:lnTo>
                    <a:lnTo>
                      <a:pt x="9819" y="737"/>
                    </a:lnTo>
                    <a:lnTo>
                      <a:pt x="11029" y="404"/>
                    </a:lnTo>
                    <a:lnTo>
                      <a:pt x="11520" y="1"/>
                    </a:lnTo>
                    <a:close/>
                    <a:moveTo>
                      <a:pt x="14149" y="1"/>
                    </a:moveTo>
                    <a:cubicBezTo>
                      <a:pt x="13273" y="246"/>
                      <a:pt x="12379" y="492"/>
                      <a:pt x="11485" y="737"/>
                    </a:cubicBezTo>
                    <a:lnTo>
                      <a:pt x="12782" y="737"/>
                    </a:lnTo>
                    <a:lnTo>
                      <a:pt x="13623" y="509"/>
                    </a:lnTo>
                    <a:lnTo>
                      <a:pt x="14220" y="1"/>
                    </a:lnTo>
                    <a:close/>
                    <a:moveTo>
                      <a:pt x="8136" y="790"/>
                    </a:moveTo>
                    <a:lnTo>
                      <a:pt x="7434" y="1386"/>
                    </a:lnTo>
                    <a:lnTo>
                      <a:pt x="9644" y="790"/>
                    </a:lnTo>
                    <a:close/>
                    <a:moveTo>
                      <a:pt x="11309" y="790"/>
                    </a:moveTo>
                    <a:lnTo>
                      <a:pt x="10643" y="965"/>
                    </a:lnTo>
                    <a:lnTo>
                      <a:pt x="10012" y="1491"/>
                    </a:lnTo>
                    <a:lnTo>
                      <a:pt x="10012" y="1491"/>
                    </a:lnTo>
                    <a:lnTo>
                      <a:pt x="12607" y="790"/>
                    </a:lnTo>
                    <a:close/>
                    <a:moveTo>
                      <a:pt x="3700" y="790"/>
                    </a:moveTo>
                    <a:cubicBezTo>
                      <a:pt x="3227" y="912"/>
                      <a:pt x="2753" y="1053"/>
                      <a:pt x="2262" y="1175"/>
                    </a:cubicBezTo>
                    <a:lnTo>
                      <a:pt x="1859" y="1526"/>
                    </a:lnTo>
                    <a:lnTo>
                      <a:pt x="2701" y="1526"/>
                    </a:lnTo>
                    <a:lnTo>
                      <a:pt x="5050" y="877"/>
                    </a:lnTo>
                    <a:lnTo>
                      <a:pt x="5155" y="790"/>
                    </a:lnTo>
                    <a:close/>
                    <a:moveTo>
                      <a:pt x="7715" y="912"/>
                    </a:moveTo>
                    <a:lnTo>
                      <a:pt x="5523" y="1526"/>
                    </a:lnTo>
                    <a:lnTo>
                      <a:pt x="6961" y="1526"/>
                    </a:lnTo>
                    <a:lnTo>
                      <a:pt x="7014" y="1509"/>
                    </a:lnTo>
                    <a:lnTo>
                      <a:pt x="7715" y="912"/>
                    </a:lnTo>
                    <a:close/>
                    <a:moveTo>
                      <a:pt x="10222" y="1088"/>
                    </a:moveTo>
                    <a:cubicBezTo>
                      <a:pt x="9696" y="1228"/>
                      <a:pt x="9170" y="1368"/>
                      <a:pt x="8627" y="1526"/>
                    </a:cubicBezTo>
                    <a:lnTo>
                      <a:pt x="9696" y="1526"/>
                    </a:lnTo>
                    <a:lnTo>
                      <a:pt x="10222" y="1088"/>
                    </a:lnTo>
                    <a:close/>
                    <a:moveTo>
                      <a:pt x="1807" y="1561"/>
                    </a:moveTo>
                    <a:lnTo>
                      <a:pt x="1456" y="1877"/>
                    </a:lnTo>
                    <a:lnTo>
                      <a:pt x="2543" y="1561"/>
                    </a:lnTo>
                    <a:close/>
                    <a:moveTo>
                      <a:pt x="5348" y="1561"/>
                    </a:moveTo>
                    <a:lnTo>
                      <a:pt x="4103" y="1912"/>
                    </a:lnTo>
                    <a:lnTo>
                      <a:pt x="3630" y="2297"/>
                    </a:lnTo>
                    <a:lnTo>
                      <a:pt x="4121" y="2297"/>
                    </a:lnTo>
                    <a:lnTo>
                      <a:pt x="6786" y="1561"/>
                    </a:lnTo>
                    <a:close/>
                    <a:moveTo>
                      <a:pt x="8469" y="1561"/>
                    </a:moveTo>
                    <a:lnTo>
                      <a:pt x="6610" y="2070"/>
                    </a:lnTo>
                    <a:lnTo>
                      <a:pt x="6347" y="2297"/>
                    </a:lnTo>
                    <a:lnTo>
                      <a:pt x="7084" y="2297"/>
                    </a:lnTo>
                    <a:lnTo>
                      <a:pt x="9591" y="1614"/>
                    </a:lnTo>
                    <a:lnTo>
                      <a:pt x="9644" y="1561"/>
                    </a:lnTo>
                    <a:close/>
                    <a:moveTo>
                      <a:pt x="3683" y="2035"/>
                    </a:moveTo>
                    <a:lnTo>
                      <a:pt x="2666" y="2315"/>
                    </a:lnTo>
                    <a:lnTo>
                      <a:pt x="3349" y="2315"/>
                    </a:lnTo>
                    <a:lnTo>
                      <a:pt x="3683" y="2035"/>
                    </a:lnTo>
                    <a:close/>
                    <a:moveTo>
                      <a:pt x="6190" y="2192"/>
                    </a:moveTo>
                    <a:lnTo>
                      <a:pt x="5786" y="2315"/>
                    </a:lnTo>
                    <a:lnTo>
                      <a:pt x="6067" y="2315"/>
                    </a:lnTo>
                    <a:lnTo>
                      <a:pt x="6190" y="2192"/>
                    </a:lnTo>
                    <a:close/>
                    <a:moveTo>
                      <a:pt x="12256" y="1649"/>
                    </a:moveTo>
                    <a:lnTo>
                      <a:pt x="9889" y="2315"/>
                    </a:lnTo>
                    <a:lnTo>
                      <a:pt x="11485" y="2315"/>
                    </a:lnTo>
                    <a:lnTo>
                      <a:pt x="12256" y="1649"/>
                    </a:lnTo>
                    <a:close/>
                    <a:moveTo>
                      <a:pt x="3577" y="2350"/>
                    </a:moveTo>
                    <a:lnTo>
                      <a:pt x="3402" y="2508"/>
                    </a:lnTo>
                    <a:lnTo>
                      <a:pt x="3945" y="2350"/>
                    </a:lnTo>
                    <a:close/>
                    <a:moveTo>
                      <a:pt x="6295" y="2350"/>
                    </a:moveTo>
                    <a:lnTo>
                      <a:pt x="5979" y="2613"/>
                    </a:lnTo>
                    <a:lnTo>
                      <a:pt x="6909" y="2350"/>
                    </a:lnTo>
                    <a:close/>
                    <a:moveTo>
                      <a:pt x="2508" y="2350"/>
                    </a:moveTo>
                    <a:lnTo>
                      <a:pt x="71" y="3016"/>
                    </a:lnTo>
                    <a:lnTo>
                      <a:pt x="1" y="3086"/>
                    </a:lnTo>
                    <a:lnTo>
                      <a:pt x="1281" y="3086"/>
                    </a:lnTo>
                    <a:lnTo>
                      <a:pt x="2981" y="2613"/>
                    </a:lnTo>
                    <a:lnTo>
                      <a:pt x="3297" y="2350"/>
                    </a:lnTo>
                    <a:close/>
                    <a:moveTo>
                      <a:pt x="5611" y="2350"/>
                    </a:moveTo>
                    <a:lnTo>
                      <a:pt x="2946" y="3086"/>
                    </a:lnTo>
                    <a:lnTo>
                      <a:pt x="4244" y="3086"/>
                    </a:lnTo>
                    <a:lnTo>
                      <a:pt x="5558" y="2718"/>
                    </a:lnTo>
                    <a:lnTo>
                      <a:pt x="5997" y="2350"/>
                    </a:lnTo>
                    <a:close/>
                    <a:moveTo>
                      <a:pt x="8223" y="2771"/>
                    </a:moveTo>
                    <a:lnTo>
                      <a:pt x="7049" y="3086"/>
                    </a:lnTo>
                    <a:lnTo>
                      <a:pt x="7838" y="3086"/>
                    </a:lnTo>
                    <a:lnTo>
                      <a:pt x="8223" y="2771"/>
                    </a:lnTo>
                    <a:close/>
                    <a:moveTo>
                      <a:pt x="9714" y="2350"/>
                    </a:moveTo>
                    <a:lnTo>
                      <a:pt x="8644" y="2648"/>
                    </a:lnTo>
                    <a:lnTo>
                      <a:pt x="8118" y="3086"/>
                    </a:lnTo>
                    <a:lnTo>
                      <a:pt x="8749" y="3086"/>
                    </a:lnTo>
                    <a:cubicBezTo>
                      <a:pt x="9644" y="2841"/>
                      <a:pt x="10538" y="2596"/>
                      <a:pt x="11414" y="235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9"/>
              <p:cNvSpPr/>
              <p:nvPr/>
            </p:nvSpPr>
            <p:spPr>
              <a:xfrm>
                <a:off x="2586883" y="2615669"/>
                <a:ext cx="863116" cy="187736"/>
              </a:xfrm>
              <a:custGeom>
                <a:rect b="b" l="l" r="r" t="t"/>
                <a:pathLst>
                  <a:path extrusionOk="0" h="3051" w="14027">
                    <a:moveTo>
                      <a:pt x="3612" y="0"/>
                    </a:moveTo>
                    <a:lnTo>
                      <a:pt x="2806" y="684"/>
                    </a:lnTo>
                    <a:lnTo>
                      <a:pt x="3682" y="53"/>
                    </a:lnTo>
                    <a:lnTo>
                      <a:pt x="5909" y="0"/>
                    </a:lnTo>
                    <a:close/>
                    <a:moveTo>
                      <a:pt x="6330" y="0"/>
                    </a:moveTo>
                    <a:lnTo>
                      <a:pt x="5506" y="684"/>
                    </a:lnTo>
                    <a:lnTo>
                      <a:pt x="6382" y="70"/>
                    </a:lnTo>
                    <a:lnTo>
                      <a:pt x="8626" y="0"/>
                    </a:lnTo>
                    <a:close/>
                    <a:moveTo>
                      <a:pt x="9030" y="0"/>
                    </a:moveTo>
                    <a:lnTo>
                      <a:pt x="8223" y="684"/>
                    </a:lnTo>
                    <a:lnTo>
                      <a:pt x="9082" y="70"/>
                    </a:lnTo>
                    <a:lnTo>
                      <a:pt x="11326" y="0"/>
                    </a:lnTo>
                    <a:close/>
                    <a:moveTo>
                      <a:pt x="11747" y="0"/>
                    </a:moveTo>
                    <a:lnTo>
                      <a:pt x="10923" y="684"/>
                    </a:lnTo>
                    <a:lnTo>
                      <a:pt x="11800" y="70"/>
                    </a:lnTo>
                    <a:lnTo>
                      <a:pt x="14026" y="0"/>
                    </a:lnTo>
                    <a:close/>
                    <a:moveTo>
                      <a:pt x="2683" y="789"/>
                    </a:moveTo>
                    <a:lnTo>
                      <a:pt x="1876" y="1473"/>
                    </a:lnTo>
                    <a:lnTo>
                      <a:pt x="1876" y="1473"/>
                    </a:lnTo>
                    <a:lnTo>
                      <a:pt x="2735" y="842"/>
                    </a:lnTo>
                    <a:lnTo>
                      <a:pt x="4980" y="789"/>
                    </a:lnTo>
                    <a:close/>
                    <a:moveTo>
                      <a:pt x="5400" y="789"/>
                    </a:moveTo>
                    <a:lnTo>
                      <a:pt x="4576" y="1473"/>
                    </a:lnTo>
                    <a:lnTo>
                      <a:pt x="4576" y="1473"/>
                    </a:lnTo>
                    <a:lnTo>
                      <a:pt x="5453" y="842"/>
                    </a:lnTo>
                    <a:lnTo>
                      <a:pt x="7680" y="789"/>
                    </a:lnTo>
                    <a:close/>
                    <a:moveTo>
                      <a:pt x="8100" y="789"/>
                    </a:moveTo>
                    <a:lnTo>
                      <a:pt x="7294" y="1473"/>
                    </a:lnTo>
                    <a:lnTo>
                      <a:pt x="8135" y="859"/>
                    </a:lnTo>
                    <a:lnTo>
                      <a:pt x="10345" y="807"/>
                    </a:lnTo>
                    <a:lnTo>
                      <a:pt x="8100" y="789"/>
                    </a:lnTo>
                    <a:close/>
                    <a:moveTo>
                      <a:pt x="10818" y="789"/>
                    </a:moveTo>
                    <a:lnTo>
                      <a:pt x="9994" y="1473"/>
                    </a:lnTo>
                    <a:lnTo>
                      <a:pt x="10853" y="842"/>
                    </a:lnTo>
                    <a:lnTo>
                      <a:pt x="13097" y="789"/>
                    </a:lnTo>
                    <a:close/>
                    <a:moveTo>
                      <a:pt x="7294" y="1473"/>
                    </a:moveTo>
                    <a:lnTo>
                      <a:pt x="7294" y="1473"/>
                    </a:lnTo>
                    <a:lnTo>
                      <a:pt x="7294" y="1473"/>
                    </a:lnTo>
                    <a:close/>
                    <a:moveTo>
                      <a:pt x="9994" y="1473"/>
                    </a:moveTo>
                    <a:lnTo>
                      <a:pt x="9994" y="1473"/>
                    </a:lnTo>
                    <a:lnTo>
                      <a:pt x="9994" y="1473"/>
                    </a:lnTo>
                    <a:close/>
                    <a:moveTo>
                      <a:pt x="7171" y="1578"/>
                    </a:moveTo>
                    <a:lnTo>
                      <a:pt x="6347" y="2262"/>
                    </a:lnTo>
                    <a:lnTo>
                      <a:pt x="6347" y="2262"/>
                    </a:lnTo>
                    <a:lnTo>
                      <a:pt x="7224" y="1648"/>
                    </a:lnTo>
                    <a:lnTo>
                      <a:pt x="9468" y="1578"/>
                    </a:lnTo>
                    <a:close/>
                    <a:moveTo>
                      <a:pt x="1754" y="1578"/>
                    </a:moveTo>
                    <a:lnTo>
                      <a:pt x="930" y="2262"/>
                    </a:lnTo>
                    <a:lnTo>
                      <a:pt x="930" y="2262"/>
                    </a:lnTo>
                    <a:lnTo>
                      <a:pt x="1806" y="1648"/>
                    </a:lnTo>
                    <a:lnTo>
                      <a:pt x="4050" y="1578"/>
                    </a:lnTo>
                    <a:close/>
                    <a:moveTo>
                      <a:pt x="9871" y="1578"/>
                    </a:moveTo>
                    <a:lnTo>
                      <a:pt x="9065" y="2262"/>
                    </a:lnTo>
                    <a:lnTo>
                      <a:pt x="9924" y="1648"/>
                    </a:lnTo>
                    <a:lnTo>
                      <a:pt x="12168" y="1578"/>
                    </a:lnTo>
                    <a:close/>
                    <a:moveTo>
                      <a:pt x="4454" y="1578"/>
                    </a:moveTo>
                    <a:lnTo>
                      <a:pt x="3647" y="2262"/>
                    </a:lnTo>
                    <a:lnTo>
                      <a:pt x="4524" y="1648"/>
                    </a:lnTo>
                    <a:lnTo>
                      <a:pt x="6750" y="1578"/>
                    </a:lnTo>
                    <a:close/>
                    <a:moveTo>
                      <a:pt x="9065" y="2262"/>
                    </a:moveTo>
                    <a:lnTo>
                      <a:pt x="9065" y="2262"/>
                    </a:lnTo>
                    <a:lnTo>
                      <a:pt x="9065" y="2262"/>
                    </a:lnTo>
                    <a:close/>
                    <a:moveTo>
                      <a:pt x="824" y="2367"/>
                    </a:moveTo>
                    <a:lnTo>
                      <a:pt x="0" y="3051"/>
                    </a:lnTo>
                    <a:lnTo>
                      <a:pt x="0" y="3051"/>
                    </a:lnTo>
                    <a:lnTo>
                      <a:pt x="877" y="2437"/>
                    </a:lnTo>
                    <a:lnTo>
                      <a:pt x="3104" y="2367"/>
                    </a:lnTo>
                    <a:close/>
                    <a:moveTo>
                      <a:pt x="3524" y="2367"/>
                    </a:moveTo>
                    <a:lnTo>
                      <a:pt x="2718" y="3051"/>
                    </a:lnTo>
                    <a:lnTo>
                      <a:pt x="3595" y="2437"/>
                    </a:lnTo>
                    <a:lnTo>
                      <a:pt x="5821" y="2367"/>
                    </a:lnTo>
                    <a:close/>
                    <a:moveTo>
                      <a:pt x="6242" y="2367"/>
                    </a:moveTo>
                    <a:lnTo>
                      <a:pt x="5418" y="3051"/>
                    </a:lnTo>
                    <a:lnTo>
                      <a:pt x="6277" y="2437"/>
                    </a:lnTo>
                    <a:lnTo>
                      <a:pt x="8521" y="2367"/>
                    </a:lnTo>
                    <a:close/>
                    <a:moveTo>
                      <a:pt x="8942" y="2367"/>
                    </a:moveTo>
                    <a:lnTo>
                      <a:pt x="8135" y="3051"/>
                    </a:lnTo>
                    <a:lnTo>
                      <a:pt x="8995" y="2437"/>
                    </a:lnTo>
                    <a:lnTo>
                      <a:pt x="11239" y="236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59"/>
            <p:cNvGrpSpPr/>
            <p:nvPr/>
          </p:nvGrpSpPr>
          <p:grpSpPr>
            <a:xfrm>
              <a:off x="1414783" y="1929362"/>
              <a:ext cx="403733" cy="1116131"/>
              <a:chOff x="5890825" y="850075"/>
              <a:chExt cx="350250" cy="968275"/>
            </a:xfrm>
          </p:grpSpPr>
          <p:sp>
            <p:nvSpPr>
              <p:cNvPr id="1657" name="Google Shape;1657;p59"/>
              <p:cNvSpPr/>
              <p:nvPr/>
            </p:nvSpPr>
            <p:spPr>
              <a:xfrm>
                <a:off x="5892575" y="1049975"/>
                <a:ext cx="176675" cy="118025"/>
              </a:xfrm>
              <a:custGeom>
                <a:rect b="b" l="l" r="r" t="t"/>
                <a:pathLst>
                  <a:path extrusionOk="0" h="4721" w="7067">
                    <a:moveTo>
                      <a:pt x="6826" y="0"/>
                    </a:moveTo>
                    <a:cubicBezTo>
                      <a:pt x="6540" y="0"/>
                      <a:pt x="5830" y="184"/>
                      <a:pt x="4384" y="1174"/>
                    </a:cubicBezTo>
                    <a:cubicBezTo>
                      <a:pt x="2490" y="2454"/>
                      <a:pt x="1" y="4611"/>
                      <a:pt x="106" y="4716"/>
                    </a:cubicBezTo>
                    <a:cubicBezTo>
                      <a:pt x="109" y="4719"/>
                      <a:pt x="116" y="4721"/>
                      <a:pt x="125" y="4721"/>
                    </a:cubicBezTo>
                    <a:cubicBezTo>
                      <a:pt x="401" y="4721"/>
                      <a:pt x="3270" y="3202"/>
                      <a:pt x="5120" y="1946"/>
                    </a:cubicBezTo>
                    <a:cubicBezTo>
                      <a:pt x="7014" y="648"/>
                      <a:pt x="7067" y="122"/>
                      <a:pt x="6979" y="35"/>
                    </a:cubicBezTo>
                    <a:cubicBezTo>
                      <a:pt x="6962" y="18"/>
                      <a:pt x="6914" y="0"/>
                      <a:pt x="6826"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9"/>
              <p:cNvSpPr/>
              <p:nvPr/>
            </p:nvSpPr>
            <p:spPr>
              <a:xfrm>
                <a:off x="5895225" y="1050825"/>
                <a:ext cx="174025" cy="117175"/>
              </a:xfrm>
              <a:custGeom>
                <a:rect b="b" l="l" r="r" t="t"/>
                <a:pathLst>
                  <a:path extrusionOk="0" h="4687" w="6961">
                    <a:moveTo>
                      <a:pt x="6873" y="1"/>
                    </a:moveTo>
                    <a:lnTo>
                      <a:pt x="0" y="4682"/>
                    </a:lnTo>
                    <a:cubicBezTo>
                      <a:pt x="3" y="4685"/>
                      <a:pt x="10" y="4687"/>
                      <a:pt x="19" y="4687"/>
                    </a:cubicBezTo>
                    <a:cubicBezTo>
                      <a:pt x="295" y="4687"/>
                      <a:pt x="3164" y="3168"/>
                      <a:pt x="5014" y="1912"/>
                    </a:cubicBezTo>
                    <a:cubicBezTo>
                      <a:pt x="6908" y="632"/>
                      <a:pt x="6961" y="88"/>
                      <a:pt x="6873"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9"/>
              <p:cNvSpPr/>
              <p:nvPr/>
            </p:nvSpPr>
            <p:spPr>
              <a:xfrm>
                <a:off x="5893025" y="1150750"/>
                <a:ext cx="20625" cy="17125"/>
              </a:xfrm>
              <a:custGeom>
                <a:rect b="b" l="l" r="r" t="t"/>
                <a:pathLst>
                  <a:path extrusionOk="0" h="685" w="825">
                    <a:moveTo>
                      <a:pt x="824" y="1"/>
                    </a:moveTo>
                    <a:lnTo>
                      <a:pt x="824" y="1"/>
                    </a:lnTo>
                    <a:cubicBezTo>
                      <a:pt x="824" y="1"/>
                      <a:pt x="281" y="299"/>
                      <a:pt x="0" y="334"/>
                    </a:cubicBezTo>
                    <a:lnTo>
                      <a:pt x="88" y="685"/>
                    </a:lnTo>
                    <a:lnTo>
                      <a:pt x="824"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9"/>
              <p:cNvSpPr/>
              <p:nvPr/>
            </p:nvSpPr>
            <p:spPr>
              <a:xfrm>
                <a:off x="5890825" y="1041200"/>
                <a:ext cx="176225" cy="118050"/>
              </a:xfrm>
              <a:custGeom>
                <a:rect b="b" l="l" r="r" t="t"/>
                <a:pathLst>
                  <a:path extrusionOk="0" h="4722" w="7049">
                    <a:moveTo>
                      <a:pt x="6818" y="1"/>
                    </a:moveTo>
                    <a:cubicBezTo>
                      <a:pt x="6528" y="1"/>
                      <a:pt x="5826" y="184"/>
                      <a:pt x="4366" y="1175"/>
                    </a:cubicBezTo>
                    <a:cubicBezTo>
                      <a:pt x="2473" y="2454"/>
                      <a:pt x="1" y="4611"/>
                      <a:pt x="88" y="4716"/>
                    </a:cubicBezTo>
                    <a:cubicBezTo>
                      <a:pt x="92" y="4719"/>
                      <a:pt x="98" y="4721"/>
                      <a:pt x="107" y="4721"/>
                    </a:cubicBezTo>
                    <a:cubicBezTo>
                      <a:pt x="385" y="4721"/>
                      <a:pt x="3269" y="3202"/>
                      <a:pt x="5103" y="1946"/>
                    </a:cubicBezTo>
                    <a:cubicBezTo>
                      <a:pt x="6996" y="649"/>
                      <a:pt x="7049" y="123"/>
                      <a:pt x="6979" y="35"/>
                    </a:cubicBezTo>
                    <a:cubicBezTo>
                      <a:pt x="6958" y="18"/>
                      <a:pt x="6908" y="1"/>
                      <a:pt x="6818" y="1"/>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9"/>
              <p:cNvSpPr/>
              <p:nvPr/>
            </p:nvSpPr>
            <p:spPr>
              <a:xfrm>
                <a:off x="5892575" y="1040625"/>
                <a:ext cx="173175" cy="118550"/>
              </a:xfrm>
              <a:custGeom>
                <a:rect b="b" l="l" r="r" t="t"/>
                <a:pathLst>
                  <a:path extrusionOk="0" h="4742" w="6927">
                    <a:moveTo>
                      <a:pt x="6729" y="1"/>
                    </a:moveTo>
                    <a:cubicBezTo>
                      <a:pt x="6714" y="1"/>
                      <a:pt x="6698" y="2"/>
                      <a:pt x="6681" y="5"/>
                    </a:cubicBezTo>
                    <a:lnTo>
                      <a:pt x="1" y="4739"/>
                    </a:lnTo>
                    <a:cubicBezTo>
                      <a:pt x="4" y="4741"/>
                      <a:pt x="9" y="4741"/>
                      <a:pt x="15" y="4741"/>
                    </a:cubicBezTo>
                    <a:cubicBezTo>
                      <a:pt x="286" y="4741"/>
                      <a:pt x="3162" y="3204"/>
                      <a:pt x="4998" y="1951"/>
                    </a:cubicBezTo>
                    <a:cubicBezTo>
                      <a:pt x="6891" y="654"/>
                      <a:pt x="6926" y="111"/>
                      <a:pt x="6856" y="40"/>
                    </a:cubicBezTo>
                    <a:cubicBezTo>
                      <a:pt x="6842" y="26"/>
                      <a:pt x="6793" y="1"/>
                      <a:pt x="672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9"/>
              <p:cNvSpPr/>
              <p:nvPr/>
            </p:nvSpPr>
            <p:spPr>
              <a:xfrm>
                <a:off x="6051700" y="1053900"/>
                <a:ext cx="56125" cy="764450"/>
              </a:xfrm>
              <a:custGeom>
                <a:rect b="b" l="l" r="r" t="t"/>
                <a:pathLst>
                  <a:path extrusionOk="0" h="30578" w="2245">
                    <a:moveTo>
                      <a:pt x="1192" y="0"/>
                    </a:moveTo>
                    <a:lnTo>
                      <a:pt x="631" y="88"/>
                    </a:lnTo>
                    <a:lnTo>
                      <a:pt x="0" y="30577"/>
                    </a:lnTo>
                    <a:lnTo>
                      <a:pt x="2244" y="30437"/>
                    </a:lnTo>
                    <a:lnTo>
                      <a:pt x="1192"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9"/>
              <p:cNvSpPr/>
              <p:nvPr/>
            </p:nvSpPr>
            <p:spPr>
              <a:xfrm>
                <a:off x="6038975" y="1056075"/>
                <a:ext cx="56125" cy="762275"/>
              </a:xfrm>
              <a:custGeom>
                <a:rect b="b" l="l" r="r" t="t"/>
                <a:pathLst>
                  <a:path extrusionOk="0" h="30491" w="2245">
                    <a:moveTo>
                      <a:pt x="632" y="1"/>
                    </a:moveTo>
                    <a:lnTo>
                      <a:pt x="1" y="30490"/>
                    </a:lnTo>
                    <a:lnTo>
                      <a:pt x="2245" y="30350"/>
                    </a:lnTo>
                    <a:lnTo>
                      <a:pt x="12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9"/>
              <p:cNvSpPr/>
              <p:nvPr/>
            </p:nvSpPr>
            <p:spPr>
              <a:xfrm>
                <a:off x="6063100" y="1056075"/>
                <a:ext cx="32000" cy="760525"/>
              </a:xfrm>
              <a:custGeom>
                <a:rect b="b" l="l" r="r" t="t"/>
                <a:pathLst>
                  <a:path extrusionOk="0" h="30421" w="1280">
                    <a:moveTo>
                      <a:pt x="0" y="1"/>
                    </a:moveTo>
                    <a:lnTo>
                      <a:pt x="491" y="30420"/>
                    </a:lnTo>
                    <a:lnTo>
                      <a:pt x="1280" y="30350"/>
                    </a:lnTo>
                    <a:lnTo>
                      <a:pt x="333"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9"/>
              <p:cNvSpPr/>
              <p:nvPr/>
            </p:nvSpPr>
            <p:spPr>
              <a:xfrm>
                <a:off x="6048175" y="1028900"/>
                <a:ext cx="52625" cy="53075"/>
              </a:xfrm>
              <a:custGeom>
                <a:rect b="b" l="l" r="r" t="t"/>
                <a:pathLst>
                  <a:path extrusionOk="0" h="2123" w="2105">
                    <a:moveTo>
                      <a:pt x="1068" y="0"/>
                    </a:moveTo>
                    <a:cubicBezTo>
                      <a:pt x="1057" y="0"/>
                      <a:pt x="1046" y="1"/>
                      <a:pt x="1035" y="1"/>
                    </a:cubicBezTo>
                    <a:cubicBezTo>
                      <a:pt x="457" y="36"/>
                      <a:pt x="1" y="527"/>
                      <a:pt x="1" y="1105"/>
                    </a:cubicBezTo>
                    <a:cubicBezTo>
                      <a:pt x="18" y="1673"/>
                      <a:pt x="474" y="2123"/>
                      <a:pt x="1038" y="2123"/>
                    </a:cubicBezTo>
                    <a:cubicBezTo>
                      <a:pt x="1049" y="2123"/>
                      <a:pt x="1060" y="2123"/>
                      <a:pt x="1070" y="2122"/>
                    </a:cubicBezTo>
                    <a:cubicBezTo>
                      <a:pt x="1649" y="2087"/>
                      <a:pt x="2105" y="1596"/>
                      <a:pt x="2105" y="1018"/>
                    </a:cubicBezTo>
                    <a:cubicBezTo>
                      <a:pt x="2088" y="450"/>
                      <a:pt x="1631" y="0"/>
                      <a:pt x="1068" y="0"/>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9"/>
              <p:cNvSpPr/>
              <p:nvPr/>
            </p:nvSpPr>
            <p:spPr>
              <a:xfrm>
                <a:off x="6058275" y="1038975"/>
                <a:ext cx="32450" cy="32500"/>
              </a:xfrm>
              <a:custGeom>
                <a:rect b="b" l="l" r="r" t="t"/>
                <a:pathLst>
                  <a:path extrusionOk="0" h="1300" w="1298">
                    <a:moveTo>
                      <a:pt x="680" y="0"/>
                    </a:moveTo>
                    <a:cubicBezTo>
                      <a:pt x="670" y="0"/>
                      <a:pt x="659" y="1"/>
                      <a:pt x="649" y="1"/>
                    </a:cubicBezTo>
                    <a:cubicBezTo>
                      <a:pt x="281" y="19"/>
                      <a:pt x="0" y="317"/>
                      <a:pt x="0" y="685"/>
                    </a:cubicBezTo>
                    <a:cubicBezTo>
                      <a:pt x="0" y="1042"/>
                      <a:pt x="280" y="1299"/>
                      <a:pt x="632" y="1299"/>
                    </a:cubicBezTo>
                    <a:cubicBezTo>
                      <a:pt x="643" y="1299"/>
                      <a:pt x="655" y="1299"/>
                      <a:pt x="666" y="1299"/>
                    </a:cubicBezTo>
                    <a:cubicBezTo>
                      <a:pt x="1017" y="1299"/>
                      <a:pt x="1298" y="1001"/>
                      <a:pt x="1298" y="632"/>
                    </a:cubicBezTo>
                    <a:cubicBezTo>
                      <a:pt x="1298" y="275"/>
                      <a:pt x="1017" y="0"/>
                      <a:pt x="68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9"/>
              <p:cNvSpPr/>
              <p:nvPr/>
            </p:nvSpPr>
            <p:spPr>
              <a:xfrm>
                <a:off x="6056950" y="850075"/>
                <a:ext cx="31575" cy="207800"/>
              </a:xfrm>
              <a:custGeom>
                <a:rect b="b" l="l" r="r" t="t"/>
                <a:pathLst>
                  <a:path extrusionOk="0" h="8312" w="1263">
                    <a:moveTo>
                      <a:pt x="910" y="0"/>
                    </a:moveTo>
                    <a:cubicBezTo>
                      <a:pt x="766" y="0"/>
                      <a:pt x="228" y="3221"/>
                      <a:pt x="106" y="5506"/>
                    </a:cubicBezTo>
                    <a:cubicBezTo>
                      <a:pt x="1" y="7803"/>
                      <a:pt x="386" y="8294"/>
                      <a:pt x="492" y="8311"/>
                    </a:cubicBezTo>
                    <a:cubicBezTo>
                      <a:pt x="494" y="8312"/>
                      <a:pt x="497" y="8312"/>
                      <a:pt x="500" y="8312"/>
                    </a:cubicBezTo>
                    <a:cubicBezTo>
                      <a:pt x="618" y="8312"/>
                      <a:pt x="1038" y="7956"/>
                      <a:pt x="1158" y="5716"/>
                    </a:cubicBezTo>
                    <a:cubicBezTo>
                      <a:pt x="1263" y="3437"/>
                      <a:pt x="1070" y="36"/>
                      <a:pt x="912" y="1"/>
                    </a:cubicBezTo>
                    <a:cubicBezTo>
                      <a:pt x="912" y="0"/>
                      <a:pt x="911" y="0"/>
                      <a:pt x="910" y="0"/>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9"/>
              <p:cNvSpPr/>
              <p:nvPr/>
            </p:nvSpPr>
            <p:spPr>
              <a:xfrm>
                <a:off x="6069225" y="850075"/>
                <a:ext cx="19300" cy="207800"/>
              </a:xfrm>
              <a:custGeom>
                <a:rect b="b" l="l" r="r" t="t"/>
                <a:pathLst>
                  <a:path extrusionOk="0" h="8312" w="772">
                    <a:moveTo>
                      <a:pt x="421" y="1"/>
                    </a:moveTo>
                    <a:lnTo>
                      <a:pt x="1" y="8311"/>
                    </a:lnTo>
                    <a:cubicBezTo>
                      <a:pt x="3" y="8312"/>
                      <a:pt x="6" y="8312"/>
                      <a:pt x="9" y="8312"/>
                    </a:cubicBezTo>
                    <a:cubicBezTo>
                      <a:pt x="127" y="8312"/>
                      <a:pt x="547" y="7956"/>
                      <a:pt x="667" y="5716"/>
                    </a:cubicBezTo>
                    <a:cubicBezTo>
                      <a:pt x="772" y="3437"/>
                      <a:pt x="579" y="36"/>
                      <a:pt x="421"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9"/>
              <p:cNvSpPr/>
              <p:nvPr/>
            </p:nvSpPr>
            <p:spPr>
              <a:xfrm>
                <a:off x="6070975" y="850075"/>
                <a:ext cx="8800" cy="25000"/>
              </a:xfrm>
              <a:custGeom>
                <a:rect b="b" l="l" r="r" t="t"/>
                <a:pathLst>
                  <a:path extrusionOk="0" h="1000" w="352">
                    <a:moveTo>
                      <a:pt x="351" y="1"/>
                    </a:moveTo>
                    <a:lnTo>
                      <a:pt x="1" y="123"/>
                    </a:lnTo>
                    <a:cubicBezTo>
                      <a:pt x="123" y="369"/>
                      <a:pt x="141" y="1000"/>
                      <a:pt x="158" y="1000"/>
                    </a:cubicBezTo>
                    <a:lnTo>
                      <a:pt x="351" y="1"/>
                    </a:ln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9"/>
              <p:cNvSpPr/>
              <p:nvPr/>
            </p:nvSpPr>
            <p:spPr>
              <a:xfrm>
                <a:off x="6048175" y="853150"/>
                <a:ext cx="31600" cy="207400"/>
              </a:xfrm>
              <a:custGeom>
                <a:rect b="b" l="l" r="r" t="t"/>
                <a:pathLst>
                  <a:path extrusionOk="0" h="8296" w="1264">
                    <a:moveTo>
                      <a:pt x="910" y="0"/>
                    </a:moveTo>
                    <a:cubicBezTo>
                      <a:pt x="767" y="0"/>
                      <a:pt x="228" y="3204"/>
                      <a:pt x="106" y="5488"/>
                    </a:cubicBezTo>
                    <a:cubicBezTo>
                      <a:pt x="1" y="7785"/>
                      <a:pt x="387" y="8276"/>
                      <a:pt x="492" y="8293"/>
                    </a:cubicBezTo>
                    <a:cubicBezTo>
                      <a:pt x="497" y="8295"/>
                      <a:pt x="504" y="8296"/>
                      <a:pt x="510" y="8296"/>
                    </a:cubicBezTo>
                    <a:cubicBezTo>
                      <a:pt x="652" y="8296"/>
                      <a:pt x="1041" y="7909"/>
                      <a:pt x="1158" y="5716"/>
                    </a:cubicBezTo>
                    <a:cubicBezTo>
                      <a:pt x="1263" y="3419"/>
                      <a:pt x="1070" y="18"/>
                      <a:pt x="913" y="0"/>
                    </a:cubicBezTo>
                    <a:cubicBezTo>
                      <a:pt x="912" y="0"/>
                      <a:pt x="911" y="0"/>
                      <a:pt x="91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9"/>
              <p:cNvSpPr/>
              <p:nvPr/>
            </p:nvSpPr>
            <p:spPr>
              <a:xfrm>
                <a:off x="6056525" y="852700"/>
                <a:ext cx="22800" cy="207375"/>
              </a:xfrm>
              <a:custGeom>
                <a:rect b="b" l="l" r="r" t="t"/>
                <a:pathLst>
                  <a:path extrusionOk="0" h="8295" w="912">
                    <a:moveTo>
                      <a:pt x="579" y="1"/>
                    </a:moveTo>
                    <a:lnTo>
                      <a:pt x="0" y="8153"/>
                    </a:lnTo>
                    <a:cubicBezTo>
                      <a:pt x="35" y="8241"/>
                      <a:pt x="88" y="8276"/>
                      <a:pt x="123" y="8294"/>
                    </a:cubicBezTo>
                    <a:cubicBezTo>
                      <a:pt x="125" y="8294"/>
                      <a:pt x="128" y="8294"/>
                      <a:pt x="131" y="8294"/>
                    </a:cubicBezTo>
                    <a:cubicBezTo>
                      <a:pt x="250" y="8294"/>
                      <a:pt x="669" y="7939"/>
                      <a:pt x="789" y="5716"/>
                    </a:cubicBezTo>
                    <a:cubicBezTo>
                      <a:pt x="912" y="3437"/>
                      <a:pt x="719" y="88"/>
                      <a:pt x="579"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9"/>
              <p:cNvSpPr/>
              <p:nvPr/>
            </p:nvSpPr>
            <p:spPr>
              <a:xfrm>
                <a:off x="6067900" y="1047025"/>
                <a:ext cx="173175" cy="121075"/>
              </a:xfrm>
              <a:custGeom>
                <a:rect b="b" l="l" r="r" t="t"/>
                <a:pathLst>
                  <a:path extrusionOk="0" h="4843" w="6927">
                    <a:moveTo>
                      <a:pt x="229" y="1"/>
                    </a:moveTo>
                    <a:cubicBezTo>
                      <a:pt x="115" y="1"/>
                      <a:pt x="64" y="34"/>
                      <a:pt x="54" y="65"/>
                    </a:cubicBezTo>
                    <a:cubicBezTo>
                      <a:pt x="1" y="170"/>
                      <a:pt x="141" y="784"/>
                      <a:pt x="2017" y="2099"/>
                    </a:cubicBezTo>
                    <a:cubicBezTo>
                      <a:pt x="3831" y="3358"/>
                      <a:pt x="6545" y="4843"/>
                      <a:pt x="6833" y="4843"/>
                    </a:cubicBezTo>
                    <a:cubicBezTo>
                      <a:pt x="6845" y="4843"/>
                      <a:pt x="6853" y="4840"/>
                      <a:pt x="6856" y="4834"/>
                    </a:cubicBezTo>
                    <a:cubicBezTo>
                      <a:pt x="6926" y="4694"/>
                      <a:pt x="4367" y="2449"/>
                      <a:pt x="2491" y="1134"/>
                    </a:cubicBezTo>
                    <a:cubicBezTo>
                      <a:pt x="1159" y="201"/>
                      <a:pt x="508" y="1"/>
                      <a:pt x="229" y="1"/>
                    </a:cubicBezTo>
                    <a:close/>
                  </a:path>
                </a:pathLst>
              </a:custGeom>
              <a:solidFill>
                <a:srgbClr val="EFEFEF"/>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9"/>
              <p:cNvSpPr/>
              <p:nvPr/>
            </p:nvSpPr>
            <p:spPr>
              <a:xfrm>
                <a:off x="6068775" y="1047025"/>
                <a:ext cx="172300" cy="120850"/>
              </a:xfrm>
              <a:custGeom>
                <a:rect b="b" l="l" r="r" t="t"/>
                <a:pathLst>
                  <a:path extrusionOk="0" h="4834" w="6892">
                    <a:moveTo>
                      <a:pt x="188" y="1"/>
                    </a:moveTo>
                    <a:cubicBezTo>
                      <a:pt x="71" y="1"/>
                      <a:pt x="16" y="34"/>
                      <a:pt x="1" y="65"/>
                    </a:cubicBezTo>
                    <a:lnTo>
                      <a:pt x="6821" y="4834"/>
                    </a:lnTo>
                    <a:cubicBezTo>
                      <a:pt x="6891" y="4694"/>
                      <a:pt x="4332" y="2449"/>
                      <a:pt x="2456" y="1134"/>
                    </a:cubicBezTo>
                    <a:cubicBezTo>
                      <a:pt x="1124" y="201"/>
                      <a:pt x="473" y="1"/>
                      <a:pt x="188" y="1"/>
                    </a:cubicBez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9"/>
              <p:cNvSpPr/>
              <p:nvPr/>
            </p:nvSpPr>
            <p:spPr>
              <a:xfrm>
                <a:off x="6060450" y="1052300"/>
                <a:ext cx="173175" cy="121050"/>
              </a:xfrm>
              <a:custGeom>
                <a:rect b="b" l="l" r="r" t="t"/>
                <a:pathLst>
                  <a:path extrusionOk="0" h="4842" w="6927">
                    <a:moveTo>
                      <a:pt x="220" y="0"/>
                    </a:moveTo>
                    <a:cubicBezTo>
                      <a:pt x="105" y="0"/>
                      <a:pt x="51" y="34"/>
                      <a:pt x="36" y="64"/>
                    </a:cubicBezTo>
                    <a:cubicBezTo>
                      <a:pt x="1" y="169"/>
                      <a:pt x="141" y="766"/>
                      <a:pt x="2017" y="2081"/>
                    </a:cubicBezTo>
                    <a:cubicBezTo>
                      <a:pt x="3815" y="3340"/>
                      <a:pt x="6546" y="4842"/>
                      <a:pt x="6833" y="4842"/>
                    </a:cubicBezTo>
                    <a:cubicBezTo>
                      <a:pt x="6845" y="4842"/>
                      <a:pt x="6853" y="4839"/>
                      <a:pt x="6856" y="4833"/>
                    </a:cubicBezTo>
                    <a:cubicBezTo>
                      <a:pt x="6926" y="4693"/>
                      <a:pt x="4366" y="2449"/>
                      <a:pt x="2490" y="1134"/>
                    </a:cubicBezTo>
                    <a:cubicBezTo>
                      <a:pt x="1147" y="200"/>
                      <a:pt x="500" y="0"/>
                      <a:pt x="220"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9"/>
              <p:cNvSpPr/>
              <p:nvPr/>
            </p:nvSpPr>
            <p:spPr>
              <a:xfrm>
                <a:off x="6060900" y="1053600"/>
                <a:ext cx="171400" cy="119975"/>
              </a:xfrm>
              <a:custGeom>
                <a:rect b="b" l="l" r="r" t="t"/>
                <a:pathLst>
                  <a:path extrusionOk="0" h="4799" w="6856">
                    <a:moveTo>
                      <a:pt x="203" y="0"/>
                    </a:moveTo>
                    <a:cubicBezTo>
                      <a:pt x="88" y="0"/>
                      <a:pt x="33" y="34"/>
                      <a:pt x="18" y="65"/>
                    </a:cubicBezTo>
                    <a:cubicBezTo>
                      <a:pt x="0" y="82"/>
                      <a:pt x="0" y="153"/>
                      <a:pt x="35" y="240"/>
                    </a:cubicBezTo>
                    <a:lnTo>
                      <a:pt x="6838" y="4799"/>
                    </a:lnTo>
                    <a:cubicBezTo>
                      <a:pt x="6856" y="4623"/>
                      <a:pt x="4331" y="2414"/>
                      <a:pt x="2455" y="1117"/>
                    </a:cubicBezTo>
                    <a:cubicBezTo>
                      <a:pt x="1127" y="198"/>
                      <a:pt x="484" y="0"/>
                      <a:pt x="203" y="0"/>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9"/>
              <p:cNvSpPr/>
              <p:nvPr/>
            </p:nvSpPr>
            <p:spPr>
              <a:xfrm>
                <a:off x="6035475" y="1028025"/>
                <a:ext cx="53925" cy="54400"/>
              </a:xfrm>
              <a:custGeom>
                <a:rect b="b" l="l" r="r" t="t"/>
                <a:pathLst>
                  <a:path extrusionOk="0" h="2176" w="2157">
                    <a:moveTo>
                      <a:pt x="1102" y="0"/>
                    </a:moveTo>
                    <a:cubicBezTo>
                      <a:pt x="1091" y="0"/>
                      <a:pt x="1081" y="1"/>
                      <a:pt x="1070" y="1"/>
                    </a:cubicBezTo>
                    <a:cubicBezTo>
                      <a:pt x="474" y="36"/>
                      <a:pt x="0" y="544"/>
                      <a:pt x="0" y="1140"/>
                    </a:cubicBezTo>
                    <a:cubicBezTo>
                      <a:pt x="18" y="1725"/>
                      <a:pt x="474" y="2175"/>
                      <a:pt x="1054" y="2175"/>
                    </a:cubicBezTo>
                    <a:cubicBezTo>
                      <a:pt x="1065" y="2175"/>
                      <a:pt x="1076" y="2175"/>
                      <a:pt x="1088" y="2175"/>
                    </a:cubicBezTo>
                    <a:cubicBezTo>
                      <a:pt x="1684" y="2140"/>
                      <a:pt x="2157" y="1649"/>
                      <a:pt x="2157" y="1053"/>
                    </a:cubicBezTo>
                    <a:cubicBezTo>
                      <a:pt x="2140" y="467"/>
                      <a:pt x="1683" y="0"/>
                      <a:pt x="1102" y="0"/>
                    </a:cubicBez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9"/>
              <p:cNvSpPr/>
              <p:nvPr/>
            </p:nvSpPr>
            <p:spPr>
              <a:xfrm>
                <a:off x="6045550" y="1038525"/>
                <a:ext cx="33775" cy="33375"/>
              </a:xfrm>
              <a:custGeom>
                <a:rect b="b" l="l" r="r" t="t"/>
                <a:pathLst>
                  <a:path extrusionOk="0" h="1335" w="1351">
                    <a:moveTo>
                      <a:pt x="700" y="1"/>
                    </a:moveTo>
                    <a:cubicBezTo>
                      <a:pt x="689" y="1"/>
                      <a:pt x="678" y="1"/>
                      <a:pt x="667" y="2"/>
                    </a:cubicBezTo>
                    <a:cubicBezTo>
                      <a:pt x="299" y="19"/>
                      <a:pt x="1" y="335"/>
                      <a:pt x="18" y="703"/>
                    </a:cubicBezTo>
                    <a:cubicBezTo>
                      <a:pt x="18" y="1060"/>
                      <a:pt x="299" y="1335"/>
                      <a:pt x="652" y="1335"/>
                    </a:cubicBezTo>
                    <a:cubicBezTo>
                      <a:pt x="663" y="1335"/>
                      <a:pt x="674" y="1335"/>
                      <a:pt x="685" y="1334"/>
                    </a:cubicBezTo>
                    <a:cubicBezTo>
                      <a:pt x="1053" y="1317"/>
                      <a:pt x="1351" y="1019"/>
                      <a:pt x="1333" y="650"/>
                    </a:cubicBezTo>
                    <a:cubicBezTo>
                      <a:pt x="1333" y="276"/>
                      <a:pt x="1053" y="1"/>
                      <a:pt x="700" y="1"/>
                    </a:cubicBez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8" name="Google Shape;1678;p59"/>
            <p:cNvSpPr/>
            <p:nvPr/>
          </p:nvSpPr>
          <p:spPr>
            <a:xfrm rot="10800000">
              <a:off x="786175" y="3025779"/>
              <a:ext cx="3015900" cy="15750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9" name="Google Shape;1679;p59"/>
            <p:cNvGrpSpPr/>
            <p:nvPr/>
          </p:nvGrpSpPr>
          <p:grpSpPr>
            <a:xfrm>
              <a:off x="939282" y="3400675"/>
              <a:ext cx="1136195" cy="700620"/>
              <a:chOff x="4592575" y="1448750"/>
              <a:chExt cx="505425" cy="311650"/>
            </a:xfrm>
          </p:grpSpPr>
          <p:sp>
            <p:nvSpPr>
              <p:cNvPr id="1680" name="Google Shape;1680;p59"/>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9"/>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9"/>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9"/>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9"/>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9"/>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9"/>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9"/>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9"/>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9"/>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9"/>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9"/>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9"/>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9"/>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9"/>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9"/>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9"/>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9"/>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9"/>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9"/>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9"/>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9"/>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9"/>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9"/>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9"/>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9"/>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9"/>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9"/>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9"/>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9"/>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9"/>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9"/>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9"/>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3" name="Google Shape;1713;p59"/>
            <p:cNvGrpSpPr/>
            <p:nvPr/>
          </p:nvGrpSpPr>
          <p:grpSpPr>
            <a:xfrm>
              <a:off x="2441482" y="3400675"/>
              <a:ext cx="1136195" cy="700620"/>
              <a:chOff x="4592575" y="1448750"/>
              <a:chExt cx="505425" cy="311650"/>
            </a:xfrm>
          </p:grpSpPr>
          <p:sp>
            <p:nvSpPr>
              <p:cNvPr id="1714" name="Google Shape;1714;p59"/>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9"/>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9"/>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9"/>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9"/>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9"/>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9"/>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9"/>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9"/>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9"/>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9"/>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9"/>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9"/>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9"/>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9"/>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9"/>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9"/>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9"/>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9"/>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9"/>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9"/>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9"/>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9"/>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9"/>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9"/>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9"/>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9"/>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9"/>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9"/>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9"/>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9"/>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9"/>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9"/>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7" name="Google Shape;1747;p59"/>
            <p:cNvGrpSpPr/>
            <p:nvPr/>
          </p:nvGrpSpPr>
          <p:grpSpPr>
            <a:xfrm>
              <a:off x="1690382" y="3529250"/>
              <a:ext cx="1136195" cy="700620"/>
              <a:chOff x="4592575" y="1448750"/>
              <a:chExt cx="505425" cy="311650"/>
            </a:xfrm>
          </p:grpSpPr>
          <p:sp>
            <p:nvSpPr>
              <p:cNvPr id="1748" name="Google Shape;1748;p59"/>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9"/>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9"/>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9"/>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9"/>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9"/>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9"/>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9"/>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9"/>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9"/>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9"/>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9"/>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9"/>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9"/>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9"/>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9"/>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9"/>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9"/>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9"/>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9"/>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9"/>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9"/>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9"/>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9"/>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9"/>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9"/>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9"/>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9"/>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9"/>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9"/>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9"/>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9"/>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9"/>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1" name="Google Shape;1781;p59"/>
            <p:cNvSpPr/>
            <p:nvPr/>
          </p:nvSpPr>
          <p:spPr>
            <a:xfrm>
              <a:off x="1690375" y="1229273"/>
              <a:ext cx="716795" cy="105100"/>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9"/>
            <p:cNvSpPr/>
            <p:nvPr/>
          </p:nvSpPr>
          <p:spPr>
            <a:xfrm>
              <a:off x="2938967" y="925591"/>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3" name="Google Shape;1783;p59"/>
            <p:cNvGrpSpPr/>
            <p:nvPr/>
          </p:nvGrpSpPr>
          <p:grpSpPr>
            <a:xfrm>
              <a:off x="3347749" y="4096925"/>
              <a:ext cx="316242" cy="275834"/>
              <a:chOff x="2562300" y="3102500"/>
              <a:chExt cx="65350" cy="57000"/>
            </a:xfrm>
          </p:grpSpPr>
          <p:sp>
            <p:nvSpPr>
              <p:cNvPr id="1784" name="Google Shape;1784;p59"/>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9"/>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9"/>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9"/>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8" name="Google Shape;1788;p59"/>
            <p:cNvSpPr/>
            <p:nvPr/>
          </p:nvSpPr>
          <p:spPr>
            <a:xfrm>
              <a:off x="832974" y="3184513"/>
              <a:ext cx="161387" cy="201553"/>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9"/>
            <p:cNvSpPr/>
            <p:nvPr/>
          </p:nvSpPr>
          <p:spPr>
            <a:xfrm>
              <a:off x="987829" y="3184513"/>
              <a:ext cx="161387" cy="199496"/>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9"/>
            <p:cNvSpPr/>
            <p:nvPr/>
          </p:nvSpPr>
          <p:spPr>
            <a:xfrm>
              <a:off x="949720" y="3188747"/>
              <a:ext cx="84928" cy="205787"/>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9"/>
            <p:cNvSpPr/>
            <p:nvPr/>
          </p:nvSpPr>
          <p:spPr>
            <a:xfrm>
              <a:off x="915725" y="3118700"/>
              <a:ext cx="97752" cy="275834"/>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2" name="Google Shape;1792;p59"/>
          <p:cNvSpPr txBox="1"/>
          <p:nvPr>
            <p:ph type="title"/>
          </p:nvPr>
        </p:nvSpPr>
        <p:spPr>
          <a:xfrm>
            <a:off x="4053450" y="1253100"/>
            <a:ext cx="4722000" cy="281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4600"/>
              <a:t>Cost Estimation and Budgeting</a:t>
            </a:r>
            <a:endParaRPr sz="4600"/>
          </a:p>
        </p:txBody>
      </p:sp>
      <p:sp>
        <p:nvSpPr>
          <p:cNvPr id="1793" name="Google Shape;1793;p59"/>
          <p:cNvSpPr txBox="1"/>
          <p:nvPr>
            <p:ph idx="4294967295" type="title"/>
          </p:nvPr>
        </p:nvSpPr>
        <p:spPr>
          <a:xfrm>
            <a:off x="4097975" y="713400"/>
            <a:ext cx="1037100" cy="76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t>04</a:t>
            </a:r>
            <a:endParaRPr sz="4200"/>
          </a:p>
        </p:txBody>
      </p:sp>
      <p:sp>
        <p:nvSpPr>
          <p:cNvPr id="1794" name="Google Shape;1794;p59"/>
          <p:cNvSpPr txBox="1"/>
          <p:nvPr>
            <p:ph idx="4294967295" type="subTitle"/>
          </p:nvPr>
        </p:nvSpPr>
        <p:spPr>
          <a:xfrm>
            <a:off x="4097975" y="3916200"/>
            <a:ext cx="4326000" cy="687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a:t>An estimate of key categories of the project: labor costs, materials costs, equipment and facilities cost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60"/>
          <p:cNvSpPr txBox="1"/>
          <p:nvPr>
            <p:ph type="title"/>
          </p:nvPr>
        </p:nvSpPr>
        <p:spPr>
          <a:xfrm>
            <a:off x="713225" y="1772375"/>
            <a:ext cx="4461900" cy="106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$4,572,107</a:t>
            </a:r>
            <a:endParaRPr/>
          </a:p>
        </p:txBody>
      </p:sp>
      <p:sp>
        <p:nvSpPr>
          <p:cNvPr id="1800" name="Google Shape;1800;p60"/>
          <p:cNvSpPr txBox="1"/>
          <p:nvPr>
            <p:ph idx="1" type="subTitle"/>
          </p:nvPr>
        </p:nvSpPr>
        <p:spPr>
          <a:xfrm>
            <a:off x="713225" y="2940025"/>
            <a:ext cx="44619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Estimated </a:t>
            </a:r>
            <a:r>
              <a:rPr lang="en"/>
              <a:t>Project</a:t>
            </a:r>
            <a:r>
              <a:rPr lang="en"/>
              <a:t> Budget</a:t>
            </a:r>
            <a:endParaRPr/>
          </a:p>
        </p:txBody>
      </p:sp>
      <p:grpSp>
        <p:nvGrpSpPr>
          <p:cNvPr id="1801" name="Google Shape;1801;p60"/>
          <p:cNvGrpSpPr/>
          <p:nvPr/>
        </p:nvGrpSpPr>
        <p:grpSpPr>
          <a:xfrm>
            <a:off x="5324177" y="596978"/>
            <a:ext cx="3026623" cy="3890100"/>
            <a:chOff x="5324177" y="596978"/>
            <a:chExt cx="3026623" cy="3890100"/>
          </a:xfrm>
        </p:grpSpPr>
        <p:sp>
          <p:nvSpPr>
            <p:cNvPr id="1802" name="Google Shape;1802;p60"/>
            <p:cNvSpPr/>
            <p:nvPr/>
          </p:nvSpPr>
          <p:spPr>
            <a:xfrm>
              <a:off x="5324177" y="596978"/>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a:off x="5324200" y="2147469"/>
              <a:ext cx="3026600" cy="606072"/>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04" name="Google Shape;1804;p60"/>
            <p:cNvGrpSpPr/>
            <p:nvPr/>
          </p:nvGrpSpPr>
          <p:grpSpPr>
            <a:xfrm>
              <a:off x="5342584" y="1770812"/>
              <a:ext cx="1089072" cy="1068266"/>
              <a:chOff x="1108850" y="1839725"/>
              <a:chExt cx="988000" cy="969125"/>
            </a:xfrm>
          </p:grpSpPr>
          <p:sp>
            <p:nvSpPr>
              <p:cNvPr id="1805" name="Google Shape;1805;p60"/>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0"/>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7" name="Google Shape;1807;p60"/>
            <p:cNvGrpSpPr/>
            <p:nvPr/>
          </p:nvGrpSpPr>
          <p:grpSpPr>
            <a:xfrm>
              <a:off x="6292840" y="1771599"/>
              <a:ext cx="1089072" cy="1068266"/>
              <a:chOff x="1108850" y="1839725"/>
              <a:chExt cx="988000" cy="969125"/>
            </a:xfrm>
          </p:grpSpPr>
          <p:sp>
            <p:nvSpPr>
              <p:cNvPr id="1808" name="Google Shape;1808;p60"/>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0"/>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60"/>
            <p:cNvGrpSpPr/>
            <p:nvPr/>
          </p:nvGrpSpPr>
          <p:grpSpPr>
            <a:xfrm>
              <a:off x="7243096" y="1770799"/>
              <a:ext cx="1089072" cy="1068266"/>
              <a:chOff x="1108850" y="1839725"/>
              <a:chExt cx="988000" cy="969125"/>
            </a:xfrm>
          </p:grpSpPr>
          <p:sp>
            <p:nvSpPr>
              <p:cNvPr id="1811" name="Google Shape;1811;p60"/>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0"/>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3" name="Google Shape;1813;p60"/>
            <p:cNvSpPr/>
            <p:nvPr/>
          </p:nvSpPr>
          <p:spPr>
            <a:xfrm rot="10800000">
              <a:off x="5329600" y="2721550"/>
              <a:ext cx="3018000" cy="17628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4" name="Google Shape;1814;p60"/>
            <p:cNvGrpSpPr/>
            <p:nvPr/>
          </p:nvGrpSpPr>
          <p:grpSpPr>
            <a:xfrm>
              <a:off x="6913245" y="3523643"/>
              <a:ext cx="1278422" cy="788319"/>
              <a:chOff x="4592575" y="1448750"/>
              <a:chExt cx="505425" cy="311650"/>
            </a:xfrm>
          </p:grpSpPr>
          <p:sp>
            <p:nvSpPr>
              <p:cNvPr id="1815" name="Google Shape;1815;p60"/>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0"/>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0"/>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0"/>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0"/>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0"/>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0"/>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0"/>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0"/>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8" name="Google Shape;1848;p60"/>
            <p:cNvGrpSpPr/>
            <p:nvPr/>
          </p:nvGrpSpPr>
          <p:grpSpPr>
            <a:xfrm>
              <a:off x="6918638" y="2724206"/>
              <a:ext cx="405742" cy="606036"/>
              <a:chOff x="2177925" y="2840613"/>
              <a:chExt cx="173150" cy="258625"/>
            </a:xfrm>
          </p:grpSpPr>
          <p:sp>
            <p:nvSpPr>
              <p:cNvPr id="1849" name="Google Shape;1849;p60"/>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0"/>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0"/>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2" name="Google Shape;1852;p60"/>
            <p:cNvGrpSpPr/>
            <p:nvPr/>
          </p:nvGrpSpPr>
          <p:grpSpPr>
            <a:xfrm>
              <a:off x="7324363" y="2724206"/>
              <a:ext cx="405742" cy="606036"/>
              <a:chOff x="2177925" y="2840613"/>
              <a:chExt cx="173150" cy="258625"/>
            </a:xfrm>
          </p:grpSpPr>
          <p:sp>
            <p:nvSpPr>
              <p:cNvPr id="1853" name="Google Shape;1853;p60"/>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0"/>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0"/>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60"/>
            <p:cNvGrpSpPr/>
            <p:nvPr/>
          </p:nvGrpSpPr>
          <p:grpSpPr>
            <a:xfrm>
              <a:off x="5524795" y="3016393"/>
              <a:ext cx="1278422" cy="788319"/>
              <a:chOff x="4592575" y="1448750"/>
              <a:chExt cx="505425" cy="311650"/>
            </a:xfrm>
          </p:grpSpPr>
          <p:sp>
            <p:nvSpPr>
              <p:cNvPr id="1857" name="Google Shape;1857;p60"/>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0"/>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0"/>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0"/>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0"/>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0"/>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0"/>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0"/>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0"/>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0"/>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0"/>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0"/>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0"/>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0"/>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0"/>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0"/>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0"/>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0"/>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0"/>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0"/>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0"/>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0"/>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0"/>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0"/>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0"/>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0"/>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0"/>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0"/>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0"/>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0"/>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0"/>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0"/>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0"/>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60"/>
            <p:cNvGrpSpPr/>
            <p:nvPr/>
          </p:nvGrpSpPr>
          <p:grpSpPr>
            <a:xfrm>
              <a:off x="7730088" y="2724206"/>
              <a:ext cx="405742" cy="606036"/>
              <a:chOff x="2177925" y="2840613"/>
              <a:chExt cx="173150" cy="258625"/>
            </a:xfrm>
          </p:grpSpPr>
          <p:sp>
            <p:nvSpPr>
              <p:cNvPr id="1891" name="Google Shape;1891;p60"/>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0"/>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0"/>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60"/>
            <p:cNvGrpSpPr/>
            <p:nvPr/>
          </p:nvGrpSpPr>
          <p:grpSpPr>
            <a:xfrm>
              <a:off x="5524799" y="3981225"/>
              <a:ext cx="316242" cy="275834"/>
              <a:chOff x="2562300" y="3102500"/>
              <a:chExt cx="65350" cy="57000"/>
            </a:xfrm>
          </p:grpSpPr>
          <p:sp>
            <p:nvSpPr>
              <p:cNvPr id="1895" name="Google Shape;1895;p60"/>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0"/>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0"/>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0"/>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9" name="Google Shape;1899;p60"/>
            <p:cNvGrpSpPr/>
            <p:nvPr/>
          </p:nvGrpSpPr>
          <p:grpSpPr>
            <a:xfrm>
              <a:off x="6418849" y="3779887"/>
              <a:ext cx="316242" cy="275834"/>
              <a:chOff x="2562300" y="3102500"/>
              <a:chExt cx="65350" cy="57000"/>
            </a:xfrm>
          </p:grpSpPr>
          <p:sp>
            <p:nvSpPr>
              <p:cNvPr id="1900" name="Google Shape;1900;p60"/>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0"/>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0"/>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0"/>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4" name="Google Shape;1904;p60"/>
            <p:cNvSpPr/>
            <p:nvPr/>
          </p:nvSpPr>
          <p:spPr>
            <a:xfrm>
              <a:off x="7076324" y="983368"/>
              <a:ext cx="1115356" cy="164101"/>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0"/>
            <p:cNvSpPr/>
            <p:nvPr/>
          </p:nvSpPr>
          <p:spPr>
            <a:xfrm>
              <a:off x="5473170" y="1441121"/>
              <a:ext cx="686328" cy="100633"/>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0"/>
            <p:cNvSpPr/>
            <p:nvPr/>
          </p:nvSpPr>
          <p:spPr>
            <a:xfrm>
              <a:off x="6159492" y="802416"/>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25"/>
          <p:cNvSpPr txBox="1"/>
          <p:nvPr>
            <p:ph idx="8"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Introduction</a:t>
            </a:r>
            <a:endParaRPr/>
          </a:p>
        </p:txBody>
      </p:sp>
      <p:sp>
        <p:nvSpPr>
          <p:cNvPr id="636" name="Google Shape;636;p25"/>
          <p:cNvSpPr txBox="1"/>
          <p:nvPr/>
        </p:nvSpPr>
        <p:spPr>
          <a:xfrm>
            <a:off x="2221950" y="1629563"/>
            <a:ext cx="13449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lang="en" sz="1300"/>
              <a:t>Presidential Working Group (PWG) at USC</a:t>
            </a:r>
            <a:endParaRPr sz="1600"/>
          </a:p>
        </p:txBody>
      </p:sp>
      <p:sp>
        <p:nvSpPr>
          <p:cNvPr id="637" name="Google Shape;637;p25"/>
          <p:cNvSpPr txBox="1"/>
          <p:nvPr/>
        </p:nvSpPr>
        <p:spPr>
          <a:xfrm>
            <a:off x="1422000" y="1077563"/>
            <a:ext cx="388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Open Sans"/>
                <a:ea typeface="Open Sans"/>
                <a:cs typeface="Open Sans"/>
                <a:sym typeface="Open Sans"/>
              </a:rPr>
              <a:t>Stakeholders</a:t>
            </a:r>
            <a:endParaRPr b="1" sz="2000">
              <a:solidFill>
                <a:schemeClr val="dk1"/>
              </a:solidFill>
              <a:latin typeface="Open Sans"/>
              <a:ea typeface="Open Sans"/>
              <a:cs typeface="Open Sans"/>
              <a:sym typeface="Open Sans"/>
            </a:endParaRPr>
          </a:p>
        </p:txBody>
      </p:sp>
      <p:sp>
        <p:nvSpPr>
          <p:cNvPr id="638" name="Google Shape;638;p25"/>
          <p:cNvSpPr txBox="1"/>
          <p:nvPr/>
        </p:nvSpPr>
        <p:spPr>
          <a:xfrm>
            <a:off x="3704675" y="1077575"/>
            <a:ext cx="3888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latin typeface="Open Sans"/>
                <a:ea typeface="Open Sans"/>
                <a:cs typeface="Open Sans"/>
                <a:sym typeface="Open Sans"/>
              </a:rPr>
              <a:t>Strategic </a:t>
            </a:r>
            <a:r>
              <a:rPr b="1" lang="en" sz="2000">
                <a:solidFill>
                  <a:schemeClr val="dk1"/>
                </a:solidFill>
                <a:latin typeface="Open Sans"/>
                <a:ea typeface="Open Sans"/>
                <a:cs typeface="Open Sans"/>
                <a:sym typeface="Open Sans"/>
              </a:rPr>
              <a:t>Initiatives</a:t>
            </a:r>
            <a:endParaRPr b="1" sz="2000">
              <a:solidFill>
                <a:schemeClr val="dk1"/>
              </a:solidFill>
              <a:latin typeface="Open Sans"/>
              <a:ea typeface="Open Sans"/>
              <a:cs typeface="Open Sans"/>
              <a:sym typeface="Open Sans"/>
            </a:endParaRPr>
          </a:p>
        </p:txBody>
      </p:sp>
      <p:sp>
        <p:nvSpPr>
          <p:cNvPr id="639" name="Google Shape;639;p25"/>
          <p:cNvSpPr txBox="1"/>
          <p:nvPr/>
        </p:nvSpPr>
        <p:spPr>
          <a:xfrm>
            <a:off x="2221950" y="2815538"/>
            <a:ext cx="13449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lang="en" sz="1300"/>
              <a:t>State of California</a:t>
            </a:r>
            <a:endParaRPr sz="1600"/>
          </a:p>
        </p:txBody>
      </p:sp>
      <p:sp>
        <p:nvSpPr>
          <p:cNvPr id="640" name="Google Shape;640;p25"/>
          <p:cNvSpPr txBox="1"/>
          <p:nvPr/>
        </p:nvSpPr>
        <p:spPr>
          <a:xfrm>
            <a:off x="2221950" y="3656350"/>
            <a:ext cx="11994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lang="en" sz="1300"/>
              <a:t>Los Angeles Department of Water and Power</a:t>
            </a:r>
            <a:endParaRPr sz="1600"/>
          </a:p>
        </p:txBody>
      </p:sp>
      <p:grpSp>
        <p:nvGrpSpPr>
          <p:cNvPr id="641" name="Google Shape;641;p25"/>
          <p:cNvGrpSpPr/>
          <p:nvPr/>
        </p:nvGrpSpPr>
        <p:grpSpPr>
          <a:xfrm>
            <a:off x="1379855" y="3858715"/>
            <a:ext cx="696585" cy="670456"/>
            <a:chOff x="7968961" y="2435329"/>
            <a:chExt cx="379548" cy="365331"/>
          </a:xfrm>
        </p:grpSpPr>
        <p:sp>
          <p:nvSpPr>
            <p:cNvPr id="642" name="Google Shape;642;p25"/>
            <p:cNvSpPr/>
            <p:nvPr/>
          </p:nvSpPr>
          <p:spPr>
            <a:xfrm>
              <a:off x="8154276" y="2638638"/>
              <a:ext cx="118297" cy="162023"/>
            </a:xfrm>
            <a:custGeom>
              <a:rect b="b" l="l" r="r" t="t"/>
              <a:pathLst>
                <a:path extrusionOk="0" h="6177" w="45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4089" y="5564"/>
                    <a:pt x="4510" y="4425"/>
                    <a:pt x="4076" y="3462"/>
                  </a:cubicBezTo>
                  <a:cubicBezTo>
                    <a:pt x="3459" y="2133"/>
                    <a:pt x="1594" y="1272"/>
                    <a:pt x="529" y="31"/>
                  </a:cubicBezTo>
                  <a:cubicBezTo>
                    <a:pt x="510" y="10"/>
                    <a:pt x="486" y="1"/>
                    <a:pt x="46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8154276" y="2638638"/>
              <a:ext cx="107805" cy="162023"/>
            </a:xfrm>
            <a:custGeom>
              <a:rect b="b" l="l" r="r" t="t"/>
              <a:pathLst>
                <a:path extrusionOk="0" h="6177" w="41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3581" y="5802"/>
                    <a:pt x="3933" y="5429"/>
                    <a:pt x="4110" y="4968"/>
                  </a:cubicBezTo>
                  <a:lnTo>
                    <a:pt x="4110" y="4968"/>
                  </a:lnTo>
                  <a:cubicBezTo>
                    <a:pt x="4035" y="5022"/>
                    <a:pt x="3947" y="5069"/>
                    <a:pt x="3865" y="5103"/>
                  </a:cubicBezTo>
                  <a:lnTo>
                    <a:pt x="3852" y="5110"/>
                  </a:lnTo>
                  <a:cubicBezTo>
                    <a:pt x="3601" y="5221"/>
                    <a:pt x="3338" y="5274"/>
                    <a:pt x="3079" y="5274"/>
                  </a:cubicBezTo>
                  <a:cubicBezTo>
                    <a:pt x="2346" y="5274"/>
                    <a:pt x="1643" y="4850"/>
                    <a:pt x="1323" y="4134"/>
                  </a:cubicBezTo>
                  <a:cubicBezTo>
                    <a:pt x="902" y="3171"/>
                    <a:pt x="1079" y="1882"/>
                    <a:pt x="1133" y="635"/>
                  </a:cubicBezTo>
                  <a:cubicBezTo>
                    <a:pt x="923" y="452"/>
                    <a:pt x="719" y="248"/>
                    <a:pt x="529" y="31"/>
                  </a:cubicBezTo>
                  <a:cubicBezTo>
                    <a:pt x="510" y="10"/>
                    <a:pt x="486" y="1"/>
                    <a:pt x="462"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8145332" y="2435382"/>
              <a:ext cx="203178" cy="195886"/>
            </a:xfrm>
            <a:custGeom>
              <a:rect b="b" l="l" r="r" t="t"/>
              <a:pathLst>
                <a:path extrusionOk="0" h="7468" w="7746">
                  <a:moveTo>
                    <a:pt x="182" y="1"/>
                  </a:moveTo>
                  <a:cubicBezTo>
                    <a:pt x="83" y="1"/>
                    <a:pt x="1" y="106"/>
                    <a:pt x="57" y="206"/>
                  </a:cubicBezTo>
                  <a:cubicBezTo>
                    <a:pt x="1162" y="2241"/>
                    <a:pt x="1365" y="5163"/>
                    <a:pt x="2823" y="6655"/>
                  </a:cubicBezTo>
                  <a:cubicBezTo>
                    <a:pt x="3358" y="7196"/>
                    <a:pt x="4063" y="7468"/>
                    <a:pt x="4768" y="7468"/>
                  </a:cubicBezTo>
                  <a:cubicBezTo>
                    <a:pt x="5458" y="7468"/>
                    <a:pt x="6148" y="7208"/>
                    <a:pt x="6681" y="6689"/>
                  </a:cubicBezTo>
                  <a:lnTo>
                    <a:pt x="6695" y="6675"/>
                  </a:lnTo>
                  <a:cubicBezTo>
                    <a:pt x="7746" y="5604"/>
                    <a:pt x="7739" y="3881"/>
                    <a:pt x="6681" y="2817"/>
                  </a:cubicBezTo>
                  <a:cubicBezTo>
                    <a:pt x="5196" y="1346"/>
                    <a:pt x="2274" y="1135"/>
                    <a:pt x="247" y="17"/>
                  </a:cubicBezTo>
                  <a:cubicBezTo>
                    <a:pt x="225" y="6"/>
                    <a:pt x="203" y="1"/>
                    <a:pt x="18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8145489" y="2435329"/>
              <a:ext cx="196095" cy="195886"/>
            </a:xfrm>
            <a:custGeom>
              <a:rect b="b" l="l" r="r" t="t"/>
              <a:pathLst>
                <a:path extrusionOk="0" h="7468" w="7476">
                  <a:moveTo>
                    <a:pt x="173" y="0"/>
                  </a:moveTo>
                  <a:cubicBezTo>
                    <a:pt x="77" y="0"/>
                    <a:pt x="1" y="109"/>
                    <a:pt x="51" y="208"/>
                  </a:cubicBezTo>
                  <a:cubicBezTo>
                    <a:pt x="1163" y="2243"/>
                    <a:pt x="1359" y="5165"/>
                    <a:pt x="2824" y="6657"/>
                  </a:cubicBezTo>
                  <a:cubicBezTo>
                    <a:pt x="3360" y="7196"/>
                    <a:pt x="4066" y="7467"/>
                    <a:pt x="4772" y="7467"/>
                  </a:cubicBezTo>
                  <a:cubicBezTo>
                    <a:pt x="5461" y="7467"/>
                    <a:pt x="6150" y="7209"/>
                    <a:pt x="6682" y="6691"/>
                  </a:cubicBezTo>
                  <a:lnTo>
                    <a:pt x="6696" y="6677"/>
                  </a:lnTo>
                  <a:cubicBezTo>
                    <a:pt x="7191" y="6182"/>
                    <a:pt x="7469" y="5511"/>
                    <a:pt x="7475" y="4806"/>
                  </a:cubicBezTo>
                  <a:lnTo>
                    <a:pt x="7475" y="4806"/>
                  </a:lnTo>
                  <a:cubicBezTo>
                    <a:pt x="7401" y="4914"/>
                    <a:pt x="7313" y="5016"/>
                    <a:pt x="7218" y="5111"/>
                  </a:cubicBezTo>
                  <a:lnTo>
                    <a:pt x="7204" y="5124"/>
                  </a:lnTo>
                  <a:cubicBezTo>
                    <a:pt x="6671" y="5641"/>
                    <a:pt x="5981" y="5898"/>
                    <a:pt x="5291" y="5898"/>
                  </a:cubicBezTo>
                  <a:cubicBezTo>
                    <a:pt x="4586" y="5898"/>
                    <a:pt x="3881" y="5629"/>
                    <a:pt x="3346" y="5090"/>
                  </a:cubicBezTo>
                  <a:cubicBezTo>
                    <a:pt x="2295" y="4019"/>
                    <a:pt x="1895" y="2209"/>
                    <a:pt x="1346" y="520"/>
                  </a:cubicBezTo>
                  <a:cubicBezTo>
                    <a:pt x="966" y="378"/>
                    <a:pt x="600" y="208"/>
                    <a:pt x="241" y="19"/>
                  </a:cubicBezTo>
                  <a:cubicBezTo>
                    <a:pt x="218" y="6"/>
                    <a:pt x="195" y="0"/>
                    <a:pt x="173" y="0"/>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7968961" y="2488183"/>
              <a:ext cx="136606" cy="226968"/>
            </a:xfrm>
            <a:custGeom>
              <a:rect b="b" l="l" r="r" t="t"/>
              <a:pathLst>
                <a:path extrusionOk="0" h="8653" w="5208">
                  <a:moveTo>
                    <a:pt x="2251" y="1"/>
                  </a:moveTo>
                  <a:cubicBezTo>
                    <a:pt x="2194" y="1"/>
                    <a:pt x="2137" y="37"/>
                    <a:pt x="2122" y="106"/>
                  </a:cubicBezTo>
                  <a:cubicBezTo>
                    <a:pt x="1648" y="2187"/>
                    <a:pt x="0" y="4343"/>
                    <a:pt x="102" y="6262"/>
                  </a:cubicBezTo>
                  <a:cubicBezTo>
                    <a:pt x="181" y="7610"/>
                    <a:pt x="1299" y="8652"/>
                    <a:pt x="2634" y="8652"/>
                  </a:cubicBezTo>
                  <a:cubicBezTo>
                    <a:pt x="2676" y="8652"/>
                    <a:pt x="2718" y="8651"/>
                    <a:pt x="2760" y="8649"/>
                  </a:cubicBezTo>
                  <a:lnTo>
                    <a:pt x="2773" y="8649"/>
                  </a:lnTo>
                  <a:cubicBezTo>
                    <a:pt x="4157" y="8547"/>
                    <a:pt x="5208" y="7347"/>
                    <a:pt x="5119" y="5964"/>
                  </a:cubicBezTo>
                  <a:cubicBezTo>
                    <a:pt x="4991" y="4038"/>
                    <a:pt x="3092" y="2099"/>
                    <a:pt x="2373" y="85"/>
                  </a:cubicBezTo>
                  <a:cubicBezTo>
                    <a:pt x="2351" y="28"/>
                    <a:pt x="2301" y="1"/>
                    <a:pt x="2251"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7968961" y="2488104"/>
              <a:ext cx="117038" cy="227047"/>
            </a:xfrm>
            <a:custGeom>
              <a:rect b="b" l="l" r="r" t="t"/>
              <a:pathLst>
                <a:path extrusionOk="0" h="8656" w="4462">
                  <a:moveTo>
                    <a:pt x="2247" y="1"/>
                  </a:moveTo>
                  <a:cubicBezTo>
                    <a:pt x="2191" y="1"/>
                    <a:pt x="2136" y="35"/>
                    <a:pt x="2122" y="102"/>
                  </a:cubicBezTo>
                  <a:cubicBezTo>
                    <a:pt x="1648" y="2190"/>
                    <a:pt x="0" y="4340"/>
                    <a:pt x="102" y="6265"/>
                  </a:cubicBezTo>
                  <a:cubicBezTo>
                    <a:pt x="181" y="7613"/>
                    <a:pt x="1299" y="8655"/>
                    <a:pt x="2634" y="8655"/>
                  </a:cubicBezTo>
                  <a:cubicBezTo>
                    <a:pt x="2676" y="8655"/>
                    <a:pt x="2718" y="8654"/>
                    <a:pt x="2760" y="8652"/>
                  </a:cubicBezTo>
                  <a:lnTo>
                    <a:pt x="2773" y="8652"/>
                  </a:lnTo>
                  <a:cubicBezTo>
                    <a:pt x="3417" y="8605"/>
                    <a:pt x="4028" y="8313"/>
                    <a:pt x="4462" y="7832"/>
                  </a:cubicBezTo>
                  <a:lnTo>
                    <a:pt x="4462" y="7832"/>
                  </a:lnTo>
                  <a:cubicBezTo>
                    <a:pt x="4340" y="7859"/>
                    <a:pt x="4218" y="7872"/>
                    <a:pt x="4096" y="7879"/>
                  </a:cubicBezTo>
                  <a:lnTo>
                    <a:pt x="4082" y="7879"/>
                  </a:lnTo>
                  <a:cubicBezTo>
                    <a:pt x="4040" y="7881"/>
                    <a:pt x="3998" y="7882"/>
                    <a:pt x="3956" y="7882"/>
                  </a:cubicBezTo>
                  <a:cubicBezTo>
                    <a:pt x="2621" y="7882"/>
                    <a:pt x="1503" y="6840"/>
                    <a:pt x="1424" y="5499"/>
                  </a:cubicBezTo>
                  <a:cubicBezTo>
                    <a:pt x="1356" y="4116"/>
                    <a:pt x="2183" y="2617"/>
                    <a:pt x="2828" y="1112"/>
                  </a:cubicBezTo>
                  <a:cubicBezTo>
                    <a:pt x="2651" y="780"/>
                    <a:pt x="2502" y="434"/>
                    <a:pt x="2373" y="88"/>
                  </a:cubicBezTo>
                  <a:cubicBezTo>
                    <a:pt x="2351" y="30"/>
                    <a:pt x="2298" y="1"/>
                    <a:pt x="2247"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25"/>
          <p:cNvGrpSpPr/>
          <p:nvPr/>
        </p:nvGrpSpPr>
        <p:grpSpPr>
          <a:xfrm>
            <a:off x="3566857" y="1570182"/>
            <a:ext cx="3623905" cy="963880"/>
            <a:chOff x="4411970" y="2726085"/>
            <a:chExt cx="643107" cy="193659"/>
          </a:xfrm>
        </p:grpSpPr>
        <p:sp>
          <p:nvSpPr>
            <p:cNvPr id="649" name="Google Shape;649;p2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50" name="Google Shape;650;p2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651" name="Google Shape;651;p2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652" name="Google Shape;652;p25"/>
          <p:cNvGrpSpPr/>
          <p:nvPr/>
        </p:nvGrpSpPr>
        <p:grpSpPr>
          <a:xfrm>
            <a:off x="3566857" y="2641095"/>
            <a:ext cx="3623905" cy="963880"/>
            <a:chOff x="4411970" y="2726085"/>
            <a:chExt cx="643107" cy="193659"/>
          </a:xfrm>
        </p:grpSpPr>
        <p:sp>
          <p:nvSpPr>
            <p:cNvPr id="653" name="Google Shape;653;p2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 name="Google Shape;656;p25"/>
          <p:cNvGrpSpPr/>
          <p:nvPr/>
        </p:nvGrpSpPr>
        <p:grpSpPr>
          <a:xfrm>
            <a:off x="3566857" y="3712032"/>
            <a:ext cx="3623905" cy="963880"/>
            <a:chOff x="4411970" y="2726085"/>
            <a:chExt cx="643107" cy="193659"/>
          </a:xfrm>
        </p:grpSpPr>
        <p:sp>
          <p:nvSpPr>
            <p:cNvPr id="657" name="Google Shape;657;p25"/>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 name="Google Shape;660;p25"/>
          <p:cNvGrpSpPr/>
          <p:nvPr/>
        </p:nvGrpSpPr>
        <p:grpSpPr>
          <a:xfrm>
            <a:off x="1338110" y="1787260"/>
            <a:ext cx="828112" cy="615005"/>
            <a:chOff x="3486572" y="2433470"/>
            <a:chExt cx="379328" cy="281738"/>
          </a:xfrm>
        </p:grpSpPr>
        <p:sp>
          <p:nvSpPr>
            <p:cNvPr id="661" name="Google Shape;661;p25"/>
            <p:cNvSpPr/>
            <p:nvPr/>
          </p:nvSpPr>
          <p:spPr>
            <a:xfrm>
              <a:off x="3549217" y="2556544"/>
              <a:ext cx="253724" cy="139858"/>
            </a:xfrm>
            <a:custGeom>
              <a:rect b="b" l="l" r="r" t="t"/>
              <a:pathLst>
                <a:path extrusionOk="0" h="9341" w="16946">
                  <a:moveTo>
                    <a:pt x="0" y="1"/>
                  </a:moveTo>
                  <a:lnTo>
                    <a:pt x="0" y="6371"/>
                  </a:lnTo>
                  <a:cubicBezTo>
                    <a:pt x="2447" y="8323"/>
                    <a:pt x="5443" y="9341"/>
                    <a:pt x="8469" y="9341"/>
                  </a:cubicBezTo>
                  <a:cubicBezTo>
                    <a:pt x="10071" y="9341"/>
                    <a:pt x="11682" y="9056"/>
                    <a:pt x="13224" y="8474"/>
                  </a:cubicBezTo>
                  <a:cubicBezTo>
                    <a:pt x="13498" y="8389"/>
                    <a:pt x="13771" y="8284"/>
                    <a:pt x="14023" y="8158"/>
                  </a:cubicBezTo>
                  <a:cubicBezTo>
                    <a:pt x="15075" y="7696"/>
                    <a:pt x="16042" y="7086"/>
                    <a:pt x="16946" y="6371"/>
                  </a:cubicBezTo>
                  <a:lnTo>
                    <a:pt x="16946" y="1"/>
                  </a:lnTo>
                  <a:close/>
                </a:path>
              </a:pathLst>
            </a:custGeom>
            <a:solidFill>
              <a:srgbClr val="3B5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3549532" y="2556544"/>
              <a:ext cx="62016" cy="129392"/>
            </a:xfrm>
            <a:custGeom>
              <a:rect b="b" l="l" r="r" t="t"/>
              <a:pathLst>
                <a:path extrusionOk="0" h="8642" w="4142">
                  <a:moveTo>
                    <a:pt x="0" y="1"/>
                  </a:moveTo>
                  <a:lnTo>
                    <a:pt x="0" y="6371"/>
                  </a:lnTo>
                  <a:cubicBezTo>
                    <a:pt x="1241" y="7359"/>
                    <a:pt x="2649" y="8137"/>
                    <a:pt x="4142" y="8642"/>
                  </a:cubicBezTo>
                  <a:lnTo>
                    <a:pt x="4142"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3746734" y="2570079"/>
              <a:ext cx="12921" cy="113342"/>
            </a:xfrm>
            <a:custGeom>
              <a:rect b="b" l="l" r="r" t="t"/>
              <a:pathLst>
                <a:path extrusionOk="0" h="7570" w="863">
                  <a:moveTo>
                    <a:pt x="432" y="1"/>
                  </a:moveTo>
                  <a:cubicBezTo>
                    <a:pt x="216" y="1"/>
                    <a:pt x="1" y="148"/>
                    <a:pt x="32" y="442"/>
                  </a:cubicBezTo>
                  <a:lnTo>
                    <a:pt x="32" y="7570"/>
                  </a:lnTo>
                  <a:cubicBezTo>
                    <a:pt x="306" y="7485"/>
                    <a:pt x="579" y="7380"/>
                    <a:pt x="831" y="7254"/>
                  </a:cubicBezTo>
                  <a:lnTo>
                    <a:pt x="831" y="442"/>
                  </a:lnTo>
                  <a:cubicBezTo>
                    <a:pt x="863" y="148"/>
                    <a:pt x="647" y="1"/>
                    <a:pt x="43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3549532" y="2556544"/>
              <a:ext cx="253410" cy="56057"/>
            </a:xfrm>
            <a:custGeom>
              <a:rect b="b" l="l" r="r" t="t"/>
              <a:pathLst>
                <a:path extrusionOk="0" h="3744" w="16925">
                  <a:moveTo>
                    <a:pt x="0" y="1"/>
                  </a:moveTo>
                  <a:lnTo>
                    <a:pt x="0" y="526"/>
                  </a:lnTo>
                  <a:lnTo>
                    <a:pt x="8452" y="3743"/>
                  </a:lnTo>
                  <a:lnTo>
                    <a:pt x="16925" y="526"/>
                  </a:lnTo>
                  <a:lnTo>
                    <a:pt x="16925"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3486572" y="2433470"/>
              <a:ext cx="379328" cy="171255"/>
            </a:xfrm>
            <a:custGeom>
              <a:rect b="b" l="l" r="r" t="t"/>
              <a:pathLst>
                <a:path extrusionOk="0" h="11438" w="25335">
                  <a:moveTo>
                    <a:pt x="12657" y="0"/>
                  </a:moveTo>
                  <a:lnTo>
                    <a:pt x="0" y="4836"/>
                  </a:lnTo>
                  <a:lnTo>
                    <a:pt x="0" y="6623"/>
                  </a:lnTo>
                  <a:lnTo>
                    <a:pt x="12657" y="11437"/>
                  </a:lnTo>
                  <a:lnTo>
                    <a:pt x="25335" y="6623"/>
                  </a:lnTo>
                  <a:lnTo>
                    <a:pt x="25335" y="4836"/>
                  </a:lnTo>
                  <a:lnTo>
                    <a:pt x="12657" y="0"/>
                  </a:lnTo>
                  <a:close/>
                </a:path>
              </a:pathLst>
            </a:custGeom>
            <a:solidFill>
              <a:srgbClr val="3B5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3486572" y="2505862"/>
              <a:ext cx="189507" cy="98863"/>
            </a:xfrm>
            <a:custGeom>
              <a:rect b="b" l="l" r="r" t="t"/>
              <a:pathLst>
                <a:path extrusionOk="0" h="6603" w="12657">
                  <a:moveTo>
                    <a:pt x="0" y="1"/>
                  </a:moveTo>
                  <a:lnTo>
                    <a:pt x="0" y="1788"/>
                  </a:lnTo>
                  <a:lnTo>
                    <a:pt x="12657" y="6602"/>
                  </a:lnTo>
                  <a:lnTo>
                    <a:pt x="12657" y="4836"/>
                  </a:lnTo>
                  <a:lnTo>
                    <a:pt x="0"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3667994" y="2491294"/>
              <a:ext cx="111650" cy="223914"/>
            </a:xfrm>
            <a:custGeom>
              <a:rect b="b" l="l" r="r" t="t"/>
              <a:pathLst>
                <a:path extrusionOk="0" h="14955" w="7457">
                  <a:moveTo>
                    <a:pt x="560" y="0"/>
                  </a:moveTo>
                  <a:cubicBezTo>
                    <a:pt x="189" y="0"/>
                    <a:pt x="1" y="537"/>
                    <a:pt x="393" y="742"/>
                  </a:cubicBezTo>
                  <a:lnTo>
                    <a:pt x="6679" y="3581"/>
                  </a:lnTo>
                  <a:lnTo>
                    <a:pt x="6679" y="14577"/>
                  </a:lnTo>
                  <a:cubicBezTo>
                    <a:pt x="6679" y="14787"/>
                    <a:pt x="6847" y="14955"/>
                    <a:pt x="7057" y="14955"/>
                  </a:cubicBezTo>
                  <a:cubicBezTo>
                    <a:pt x="7268" y="14955"/>
                    <a:pt x="7457" y="14787"/>
                    <a:pt x="7457" y="14577"/>
                  </a:cubicBezTo>
                  <a:lnTo>
                    <a:pt x="7457" y="3328"/>
                  </a:lnTo>
                  <a:cubicBezTo>
                    <a:pt x="7436" y="3181"/>
                    <a:pt x="7352" y="3034"/>
                    <a:pt x="7226" y="2971"/>
                  </a:cubicBezTo>
                  <a:lnTo>
                    <a:pt x="708" y="28"/>
                  </a:lnTo>
                  <a:cubicBezTo>
                    <a:pt x="656" y="9"/>
                    <a:pt x="607" y="0"/>
                    <a:pt x="560" y="0"/>
                  </a:cubicBezTo>
                  <a:close/>
                </a:path>
              </a:pathLst>
            </a:custGeom>
            <a:solidFill>
              <a:srgbClr val="738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25"/>
          <p:cNvGrpSpPr/>
          <p:nvPr/>
        </p:nvGrpSpPr>
        <p:grpSpPr>
          <a:xfrm>
            <a:off x="1354437" y="2815562"/>
            <a:ext cx="747437" cy="680918"/>
            <a:chOff x="1277409" y="1961347"/>
            <a:chExt cx="420475" cy="383055"/>
          </a:xfrm>
        </p:grpSpPr>
        <p:sp>
          <p:nvSpPr>
            <p:cNvPr id="669" name="Google Shape;669;p25"/>
            <p:cNvSpPr/>
            <p:nvPr/>
          </p:nvSpPr>
          <p:spPr>
            <a:xfrm>
              <a:off x="1293244" y="2187288"/>
              <a:ext cx="108848" cy="47531"/>
            </a:xfrm>
            <a:custGeom>
              <a:rect b="b" l="l" r="r" t="t"/>
              <a:pathLst>
                <a:path extrusionOk="0" h="1810" w="4145">
                  <a:moveTo>
                    <a:pt x="1" y="1"/>
                  </a:moveTo>
                  <a:cubicBezTo>
                    <a:pt x="144" y="1034"/>
                    <a:pt x="1025" y="1809"/>
                    <a:pt x="2077" y="1809"/>
                  </a:cubicBezTo>
                  <a:cubicBezTo>
                    <a:pt x="3120" y="1809"/>
                    <a:pt x="4011" y="1034"/>
                    <a:pt x="4145"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1349650" y="2040049"/>
              <a:ext cx="63129" cy="140832"/>
            </a:xfrm>
            <a:custGeom>
              <a:rect b="b" l="l" r="r" t="t"/>
              <a:pathLst>
                <a:path extrusionOk="0" h="5363" w="2404">
                  <a:moveTo>
                    <a:pt x="307" y="1"/>
                  </a:moveTo>
                  <a:cubicBezTo>
                    <a:pt x="156" y="1"/>
                    <a:pt x="1" y="138"/>
                    <a:pt x="73" y="325"/>
                  </a:cubicBezTo>
                  <a:lnTo>
                    <a:pt x="1882" y="5206"/>
                  </a:lnTo>
                  <a:cubicBezTo>
                    <a:pt x="1921" y="5315"/>
                    <a:pt x="2008" y="5362"/>
                    <a:pt x="2097" y="5362"/>
                  </a:cubicBezTo>
                  <a:cubicBezTo>
                    <a:pt x="2248" y="5362"/>
                    <a:pt x="2404" y="5226"/>
                    <a:pt x="2331" y="5033"/>
                  </a:cubicBezTo>
                  <a:lnTo>
                    <a:pt x="523" y="162"/>
                  </a:lnTo>
                  <a:cubicBezTo>
                    <a:pt x="484" y="49"/>
                    <a:pt x="396" y="1"/>
                    <a:pt x="307"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1562907" y="2041493"/>
              <a:ext cx="62499" cy="139441"/>
            </a:xfrm>
            <a:custGeom>
              <a:rect b="b" l="l" r="r" t="t"/>
              <a:pathLst>
                <a:path extrusionOk="0" h="5310" w="2380">
                  <a:moveTo>
                    <a:pt x="2073" y="1"/>
                  </a:moveTo>
                  <a:cubicBezTo>
                    <a:pt x="1986" y="1"/>
                    <a:pt x="1899" y="47"/>
                    <a:pt x="1857" y="155"/>
                  </a:cubicBezTo>
                  <a:lnTo>
                    <a:pt x="48" y="4978"/>
                  </a:lnTo>
                  <a:cubicBezTo>
                    <a:pt x="1" y="5103"/>
                    <a:pt x="68" y="5246"/>
                    <a:pt x="192" y="5294"/>
                  </a:cubicBezTo>
                  <a:cubicBezTo>
                    <a:pt x="219" y="5305"/>
                    <a:pt x="248" y="5310"/>
                    <a:pt x="276" y="5310"/>
                  </a:cubicBezTo>
                  <a:cubicBezTo>
                    <a:pt x="375" y="5310"/>
                    <a:pt x="468" y="5248"/>
                    <a:pt x="498" y="5151"/>
                  </a:cubicBezTo>
                  <a:lnTo>
                    <a:pt x="2307" y="327"/>
                  </a:lnTo>
                  <a:cubicBezTo>
                    <a:pt x="2380" y="139"/>
                    <a:pt x="2225" y="1"/>
                    <a:pt x="2073"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1624330" y="2041493"/>
              <a:ext cx="62919" cy="139309"/>
            </a:xfrm>
            <a:custGeom>
              <a:rect b="b" l="l" r="r" t="t"/>
              <a:pathLst>
                <a:path extrusionOk="0" h="5305" w="2396">
                  <a:moveTo>
                    <a:pt x="307" y="1"/>
                  </a:moveTo>
                  <a:cubicBezTo>
                    <a:pt x="155" y="1"/>
                    <a:pt x="0" y="139"/>
                    <a:pt x="73" y="327"/>
                  </a:cubicBezTo>
                  <a:lnTo>
                    <a:pt x="1872" y="5151"/>
                  </a:lnTo>
                  <a:cubicBezTo>
                    <a:pt x="1914" y="5259"/>
                    <a:pt x="2001" y="5305"/>
                    <a:pt x="2089" y="5305"/>
                  </a:cubicBezTo>
                  <a:cubicBezTo>
                    <a:pt x="2241" y="5305"/>
                    <a:pt x="2395" y="5167"/>
                    <a:pt x="2322" y="4978"/>
                  </a:cubicBezTo>
                  <a:lnTo>
                    <a:pt x="523" y="155"/>
                  </a:lnTo>
                  <a:cubicBezTo>
                    <a:pt x="481" y="47"/>
                    <a:pt x="394" y="1"/>
                    <a:pt x="307"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1351725" y="2013106"/>
              <a:ext cx="129357" cy="40257"/>
            </a:xfrm>
            <a:custGeom>
              <a:rect b="b" l="l" r="r" t="t"/>
              <a:pathLst>
                <a:path extrusionOk="0" h="1533" w="4926">
                  <a:moveTo>
                    <a:pt x="4587" y="0"/>
                  </a:moveTo>
                  <a:cubicBezTo>
                    <a:pt x="4563" y="0"/>
                    <a:pt x="4538" y="4"/>
                    <a:pt x="4511" y="11"/>
                  </a:cubicBezTo>
                  <a:cubicBezTo>
                    <a:pt x="1334" y="882"/>
                    <a:pt x="1114" y="968"/>
                    <a:pt x="310" y="1045"/>
                  </a:cubicBezTo>
                  <a:cubicBezTo>
                    <a:pt x="0" y="1063"/>
                    <a:pt x="12" y="1524"/>
                    <a:pt x="320" y="1524"/>
                  </a:cubicBezTo>
                  <a:cubicBezTo>
                    <a:pt x="326" y="1524"/>
                    <a:pt x="332" y="1524"/>
                    <a:pt x="338" y="1523"/>
                  </a:cubicBezTo>
                  <a:lnTo>
                    <a:pt x="358" y="1533"/>
                  </a:lnTo>
                  <a:cubicBezTo>
                    <a:pt x="1200" y="1447"/>
                    <a:pt x="1439" y="1351"/>
                    <a:pt x="4645" y="470"/>
                  </a:cubicBezTo>
                  <a:cubicBezTo>
                    <a:pt x="4925" y="392"/>
                    <a:pt x="4845" y="0"/>
                    <a:pt x="4587"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1491191" y="2012344"/>
              <a:ext cx="133900" cy="41281"/>
            </a:xfrm>
            <a:custGeom>
              <a:rect b="b" l="l" r="r" t="t"/>
              <a:pathLst>
                <a:path extrusionOk="0" h="1572" w="5099">
                  <a:moveTo>
                    <a:pt x="341" y="1"/>
                  </a:moveTo>
                  <a:cubicBezTo>
                    <a:pt x="82" y="1"/>
                    <a:pt x="1" y="401"/>
                    <a:pt x="282" y="480"/>
                  </a:cubicBezTo>
                  <a:cubicBezTo>
                    <a:pt x="3631" y="1389"/>
                    <a:pt x="3861" y="1495"/>
                    <a:pt x="4741" y="1571"/>
                  </a:cubicBezTo>
                  <a:lnTo>
                    <a:pt x="4760" y="1571"/>
                  </a:lnTo>
                  <a:lnTo>
                    <a:pt x="4760" y="1562"/>
                  </a:lnTo>
                  <a:cubicBezTo>
                    <a:pt x="4767" y="1562"/>
                    <a:pt x="4773" y="1562"/>
                    <a:pt x="4779" y="1562"/>
                  </a:cubicBezTo>
                  <a:cubicBezTo>
                    <a:pt x="5077" y="1562"/>
                    <a:pt x="5099" y="1102"/>
                    <a:pt x="4780" y="1083"/>
                  </a:cubicBezTo>
                  <a:cubicBezTo>
                    <a:pt x="3957" y="1016"/>
                    <a:pt x="3765" y="930"/>
                    <a:pt x="415" y="11"/>
                  </a:cubicBezTo>
                  <a:cubicBezTo>
                    <a:pt x="389" y="4"/>
                    <a:pt x="364" y="1"/>
                    <a:pt x="341"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1474700" y="1961347"/>
              <a:ext cx="25157" cy="32195"/>
            </a:xfrm>
            <a:custGeom>
              <a:rect b="b" l="l" r="r" t="t"/>
              <a:pathLst>
                <a:path extrusionOk="0" h="1226" w="958">
                  <a:moveTo>
                    <a:pt x="335" y="1"/>
                  </a:moveTo>
                  <a:cubicBezTo>
                    <a:pt x="153" y="1"/>
                    <a:pt x="0" y="154"/>
                    <a:pt x="0" y="336"/>
                  </a:cubicBezTo>
                  <a:lnTo>
                    <a:pt x="0" y="1226"/>
                  </a:lnTo>
                  <a:cubicBezTo>
                    <a:pt x="144" y="1149"/>
                    <a:pt x="307" y="1102"/>
                    <a:pt x="479" y="1102"/>
                  </a:cubicBezTo>
                  <a:cubicBezTo>
                    <a:pt x="642" y="1102"/>
                    <a:pt x="804" y="1140"/>
                    <a:pt x="957" y="1226"/>
                  </a:cubicBezTo>
                  <a:lnTo>
                    <a:pt x="957" y="336"/>
                  </a:lnTo>
                  <a:cubicBezTo>
                    <a:pt x="957" y="154"/>
                    <a:pt x="804" y="1"/>
                    <a:pt x="62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1474700" y="2036503"/>
              <a:ext cx="24894" cy="259633"/>
            </a:xfrm>
            <a:custGeom>
              <a:rect b="b" l="l" r="r" t="t"/>
              <a:pathLst>
                <a:path extrusionOk="0" h="9887" w="948">
                  <a:moveTo>
                    <a:pt x="0" y="0"/>
                  </a:moveTo>
                  <a:lnTo>
                    <a:pt x="0" y="9887"/>
                  </a:lnTo>
                  <a:lnTo>
                    <a:pt x="948" y="9887"/>
                  </a:lnTo>
                  <a:lnTo>
                    <a:pt x="948" y="0"/>
                  </a:lnTo>
                  <a:cubicBezTo>
                    <a:pt x="799" y="82"/>
                    <a:pt x="637" y="123"/>
                    <a:pt x="474" y="123"/>
                  </a:cubicBezTo>
                  <a:cubicBezTo>
                    <a:pt x="311" y="123"/>
                    <a:pt x="149" y="82"/>
                    <a:pt x="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1474700" y="1961347"/>
              <a:ext cx="20877" cy="32195"/>
            </a:xfrm>
            <a:custGeom>
              <a:rect b="b" l="l" r="r" t="t"/>
              <a:pathLst>
                <a:path extrusionOk="0" h="1226" w="795">
                  <a:moveTo>
                    <a:pt x="326" y="1"/>
                  </a:moveTo>
                  <a:cubicBezTo>
                    <a:pt x="144" y="1"/>
                    <a:pt x="0" y="154"/>
                    <a:pt x="0" y="336"/>
                  </a:cubicBezTo>
                  <a:lnTo>
                    <a:pt x="0" y="1226"/>
                  </a:lnTo>
                  <a:cubicBezTo>
                    <a:pt x="144" y="1140"/>
                    <a:pt x="309" y="1097"/>
                    <a:pt x="475" y="1097"/>
                  </a:cubicBezTo>
                  <a:cubicBezTo>
                    <a:pt x="531" y="1097"/>
                    <a:pt x="587" y="1102"/>
                    <a:pt x="642" y="1111"/>
                  </a:cubicBezTo>
                  <a:lnTo>
                    <a:pt x="642" y="326"/>
                  </a:lnTo>
                  <a:cubicBezTo>
                    <a:pt x="642" y="221"/>
                    <a:pt x="699" y="116"/>
                    <a:pt x="795" y="58"/>
                  </a:cubicBezTo>
                  <a:cubicBezTo>
                    <a:pt x="737" y="20"/>
                    <a:pt x="680" y="1"/>
                    <a:pt x="62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1474700" y="2036503"/>
              <a:ext cx="16596" cy="259633"/>
            </a:xfrm>
            <a:custGeom>
              <a:rect b="b" l="l" r="r" t="t"/>
              <a:pathLst>
                <a:path extrusionOk="0" h="9887" w="632">
                  <a:moveTo>
                    <a:pt x="0" y="0"/>
                  </a:moveTo>
                  <a:lnTo>
                    <a:pt x="0" y="9887"/>
                  </a:lnTo>
                  <a:lnTo>
                    <a:pt x="632" y="9887"/>
                  </a:lnTo>
                  <a:lnTo>
                    <a:pt x="632" y="115"/>
                  </a:lnTo>
                  <a:cubicBezTo>
                    <a:pt x="584" y="115"/>
                    <a:pt x="527" y="125"/>
                    <a:pt x="479" y="125"/>
                  </a:cubicBezTo>
                  <a:cubicBezTo>
                    <a:pt x="307" y="125"/>
                    <a:pt x="144" y="77"/>
                    <a:pt x="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1551852" y="2161921"/>
              <a:ext cx="145796" cy="25393"/>
            </a:xfrm>
            <a:custGeom>
              <a:rect b="b" l="l" r="r" t="t"/>
              <a:pathLst>
                <a:path extrusionOk="0" h="967" w="5552">
                  <a:moveTo>
                    <a:pt x="412" y="0"/>
                  </a:moveTo>
                  <a:cubicBezTo>
                    <a:pt x="182" y="0"/>
                    <a:pt x="0" y="182"/>
                    <a:pt x="0" y="402"/>
                  </a:cubicBezTo>
                  <a:lnTo>
                    <a:pt x="0" y="565"/>
                  </a:lnTo>
                  <a:cubicBezTo>
                    <a:pt x="0" y="785"/>
                    <a:pt x="182" y="967"/>
                    <a:pt x="412" y="967"/>
                  </a:cubicBezTo>
                  <a:lnTo>
                    <a:pt x="5149" y="967"/>
                  </a:lnTo>
                  <a:cubicBezTo>
                    <a:pt x="5369" y="967"/>
                    <a:pt x="5551" y="785"/>
                    <a:pt x="5551" y="565"/>
                  </a:cubicBezTo>
                  <a:lnTo>
                    <a:pt x="5551" y="402"/>
                  </a:lnTo>
                  <a:cubicBezTo>
                    <a:pt x="5551" y="182"/>
                    <a:pt x="5369" y="0"/>
                    <a:pt x="5149"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1551852" y="2166175"/>
              <a:ext cx="146032" cy="21139"/>
            </a:xfrm>
            <a:custGeom>
              <a:rect b="b" l="l" r="r" t="t"/>
              <a:pathLst>
                <a:path extrusionOk="0" h="805" w="5561">
                  <a:moveTo>
                    <a:pt x="87" y="1"/>
                  </a:moveTo>
                  <a:cubicBezTo>
                    <a:pt x="29" y="68"/>
                    <a:pt x="0" y="154"/>
                    <a:pt x="0" y="240"/>
                  </a:cubicBezTo>
                  <a:lnTo>
                    <a:pt x="0" y="393"/>
                  </a:lnTo>
                  <a:cubicBezTo>
                    <a:pt x="0" y="623"/>
                    <a:pt x="182" y="805"/>
                    <a:pt x="412" y="805"/>
                  </a:cubicBezTo>
                  <a:lnTo>
                    <a:pt x="5149" y="805"/>
                  </a:lnTo>
                  <a:cubicBezTo>
                    <a:pt x="5379" y="805"/>
                    <a:pt x="5561" y="623"/>
                    <a:pt x="5561" y="393"/>
                  </a:cubicBezTo>
                  <a:lnTo>
                    <a:pt x="5561" y="240"/>
                  </a:lnTo>
                  <a:cubicBezTo>
                    <a:pt x="5561" y="154"/>
                    <a:pt x="5532" y="68"/>
                    <a:pt x="5475" y="1"/>
                  </a:cubicBezTo>
                  <a:cubicBezTo>
                    <a:pt x="5398" y="96"/>
                    <a:pt x="5283" y="163"/>
                    <a:pt x="5149" y="163"/>
                  </a:cubicBezTo>
                  <a:lnTo>
                    <a:pt x="412" y="163"/>
                  </a:lnTo>
                  <a:cubicBezTo>
                    <a:pt x="278" y="163"/>
                    <a:pt x="163" y="96"/>
                    <a:pt x="87"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1572965" y="2187288"/>
              <a:ext cx="108848" cy="47531"/>
            </a:xfrm>
            <a:custGeom>
              <a:rect b="b" l="l" r="r" t="t"/>
              <a:pathLst>
                <a:path extrusionOk="0" h="1810" w="4145">
                  <a:moveTo>
                    <a:pt x="0" y="1"/>
                  </a:moveTo>
                  <a:cubicBezTo>
                    <a:pt x="144" y="1034"/>
                    <a:pt x="1024" y="1809"/>
                    <a:pt x="2077" y="1809"/>
                  </a:cubicBezTo>
                  <a:cubicBezTo>
                    <a:pt x="3120" y="1809"/>
                    <a:pt x="4010" y="1034"/>
                    <a:pt x="4144"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1293244" y="2187288"/>
              <a:ext cx="67121" cy="47531"/>
            </a:xfrm>
            <a:custGeom>
              <a:rect b="b" l="l" r="r" t="t"/>
              <a:pathLst>
                <a:path extrusionOk="0" h="1810" w="2556">
                  <a:moveTo>
                    <a:pt x="1" y="1"/>
                  </a:moveTo>
                  <a:cubicBezTo>
                    <a:pt x="149" y="1059"/>
                    <a:pt x="1048" y="1810"/>
                    <a:pt x="2067" y="1810"/>
                  </a:cubicBezTo>
                  <a:cubicBezTo>
                    <a:pt x="2228" y="1810"/>
                    <a:pt x="2392" y="1791"/>
                    <a:pt x="2556" y="1752"/>
                  </a:cubicBezTo>
                  <a:cubicBezTo>
                    <a:pt x="1714" y="1551"/>
                    <a:pt x="1082" y="862"/>
                    <a:pt x="967"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1572965" y="2187288"/>
              <a:ext cx="67121" cy="47531"/>
            </a:xfrm>
            <a:custGeom>
              <a:rect b="b" l="l" r="r" t="t"/>
              <a:pathLst>
                <a:path extrusionOk="0" h="1810" w="2556">
                  <a:moveTo>
                    <a:pt x="0" y="1"/>
                  </a:moveTo>
                  <a:cubicBezTo>
                    <a:pt x="141" y="1059"/>
                    <a:pt x="1045" y="1810"/>
                    <a:pt x="2066" y="1810"/>
                  </a:cubicBezTo>
                  <a:cubicBezTo>
                    <a:pt x="2227" y="1810"/>
                    <a:pt x="2391" y="1791"/>
                    <a:pt x="2556" y="1752"/>
                  </a:cubicBezTo>
                  <a:cubicBezTo>
                    <a:pt x="1713" y="1551"/>
                    <a:pt x="1082" y="862"/>
                    <a:pt x="967"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1333211" y="2029466"/>
              <a:ext cx="34191" cy="33954"/>
            </a:xfrm>
            <a:custGeom>
              <a:rect b="b" l="l" r="r" t="t"/>
              <a:pathLst>
                <a:path extrusionOk="0" h="1293" w="1302">
                  <a:moveTo>
                    <a:pt x="651" y="1"/>
                  </a:moveTo>
                  <a:cubicBezTo>
                    <a:pt x="297" y="1"/>
                    <a:pt x="0" y="288"/>
                    <a:pt x="0" y="651"/>
                  </a:cubicBezTo>
                  <a:cubicBezTo>
                    <a:pt x="0" y="1005"/>
                    <a:pt x="297" y="1293"/>
                    <a:pt x="651" y="1293"/>
                  </a:cubicBezTo>
                  <a:cubicBezTo>
                    <a:pt x="1005" y="1293"/>
                    <a:pt x="1302" y="1005"/>
                    <a:pt x="1302" y="651"/>
                  </a:cubicBezTo>
                  <a:cubicBezTo>
                    <a:pt x="1302" y="288"/>
                    <a:pt x="1005" y="1"/>
                    <a:pt x="651"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1607891" y="2029466"/>
              <a:ext cx="33954" cy="33954"/>
            </a:xfrm>
            <a:custGeom>
              <a:rect b="b" l="l" r="r" t="t"/>
              <a:pathLst>
                <a:path extrusionOk="0" h="1293" w="1293">
                  <a:moveTo>
                    <a:pt x="642" y="1"/>
                  </a:moveTo>
                  <a:cubicBezTo>
                    <a:pt x="288" y="1"/>
                    <a:pt x="1" y="288"/>
                    <a:pt x="1" y="651"/>
                  </a:cubicBezTo>
                  <a:cubicBezTo>
                    <a:pt x="1" y="1005"/>
                    <a:pt x="288" y="1293"/>
                    <a:pt x="642" y="1293"/>
                  </a:cubicBezTo>
                  <a:cubicBezTo>
                    <a:pt x="1005" y="1293"/>
                    <a:pt x="1293" y="1005"/>
                    <a:pt x="1293" y="651"/>
                  </a:cubicBezTo>
                  <a:cubicBezTo>
                    <a:pt x="1293" y="288"/>
                    <a:pt x="1005" y="1"/>
                    <a:pt x="642"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1428456" y="2293589"/>
              <a:ext cx="117382" cy="27941"/>
            </a:xfrm>
            <a:custGeom>
              <a:rect b="b" l="l" r="r" t="t"/>
              <a:pathLst>
                <a:path extrusionOk="0" h="1064" w="4470">
                  <a:moveTo>
                    <a:pt x="402" y="1"/>
                  </a:moveTo>
                  <a:cubicBezTo>
                    <a:pt x="182" y="1"/>
                    <a:pt x="0" y="183"/>
                    <a:pt x="0" y="403"/>
                  </a:cubicBezTo>
                  <a:lnTo>
                    <a:pt x="0" y="1063"/>
                  </a:lnTo>
                  <a:lnTo>
                    <a:pt x="4470" y="1063"/>
                  </a:lnTo>
                  <a:lnTo>
                    <a:pt x="4470" y="403"/>
                  </a:lnTo>
                  <a:cubicBezTo>
                    <a:pt x="4470" y="183"/>
                    <a:pt x="4288" y="1"/>
                    <a:pt x="4068"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1428456" y="2302150"/>
              <a:ext cx="117382" cy="19380"/>
            </a:xfrm>
            <a:custGeom>
              <a:rect b="b" l="l" r="r" t="t"/>
              <a:pathLst>
                <a:path extrusionOk="0" h="738" w="4470">
                  <a:moveTo>
                    <a:pt x="10" y="0"/>
                  </a:moveTo>
                  <a:cubicBezTo>
                    <a:pt x="0" y="19"/>
                    <a:pt x="0" y="48"/>
                    <a:pt x="0" y="77"/>
                  </a:cubicBezTo>
                  <a:lnTo>
                    <a:pt x="0" y="737"/>
                  </a:lnTo>
                  <a:lnTo>
                    <a:pt x="4470" y="737"/>
                  </a:lnTo>
                  <a:lnTo>
                    <a:pt x="4470" y="77"/>
                  </a:lnTo>
                  <a:cubicBezTo>
                    <a:pt x="4470" y="48"/>
                    <a:pt x="4470" y="19"/>
                    <a:pt x="4460"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1414381" y="2318982"/>
              <a:ext cx="146032" cy="25420"/>
            </a:xfrm>
            <a:custGeom>
              <a:rect b="b" l="l" r="r" t="t"/>
              <a:pathLst>
                <a:path extrusionOk="0" h="968" w="5561">
                  <a:moveTo>
                    <a:pt x="412" y="0"/>
                  </a:moveTo>
                  <a:cubicBezTo>
                    <a:pt x="182" y="0"/>
                    <a:pt x="0" y="182"/>
                    <a:pt x="0" y="402"/>
                  </a:cubicBezTo>
                  <a:lnTo>
                    <a:pt x="0" y="565"/>
                  </a:lnTo>
                  <a:cubicBezTo>
                    <a:pt x="0" y="785"/>
                    <a:pt x="182" y="967"/>
                    <a:pt x="412" y="967"/>
                  </a:cubicBezTo>
                  <a:lnTo>
                    <a:pt x="5149" y="967"/>
                  </a:lnTo>
                  <a:cubicBezTo>
                    <a:pt x="5369" y="967"/>
                    <a:pt x="5551" y="785"/>
                    <a:pt x="5561" y="565"/>
                  </a:cubicBezTo>
                  <a:lnTo>
                    <a:pt x="5561" y="402"/>
                  </a:lnTo>
                  <a:cubicBezTo>
                    <a:pt x="5551" y="182"/>
                    <a:pt x="5369" y="0"/>
                    <a:pt x="5149"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1414381" y="2323263"/>
              <a:ext cx="146032" cy="21139"/>
            </a:xfrm>
            <a:custGeom>
              <a:rect b="b" l="l" r="r" t="t"/>
              <a:pathLst>
                <a:path extrusionOk="0" h="805" w="5561">
                  <a:moveTo>
                    <a:pt x="87" y="0"/>
                  </a:moveTo>
                  <a:cubicBezTo>
                    <a:pt x="29" y="67"/>
                    <a:pt x="0" y="153"/>
                    <a:pt x="0" y="239"/>
                  </a:cubicBezTo>
                  <a:lnTo>
                    <a:pt x="0" y="393"/>
                  </a:lnTo>
                  <a:cubicBezTo>
                    <a:pt x="0" y="622"/>
                    <a:pt x="182" y="804"/>
                    <a:pt x="412" y="804"/>
                  </a:cubicBezTo>
                  <a:lnTo>
                    <a:pt x="5149" y="804"/>
                  </a:lnTo>
                  <a:cubicBezTo>
                    <a:pt x="5379" y="804"/>
                    <a:pt x="5561" y="622"/>
                    <a:pt x="5561" y="393"/>
                  </a:cubicBezTo>
                  <a:lnTo>
                    <a:pt x="5561" y="239"/>
                  </a:lnTo>
                  <a:cubicBezTo>
                    <a:pt x="5561" y="153"/>
                    <a:pt x="5532" y="67"/>
                    <a:pt x="5475" y="0"/>
                  </a:cubicBezTo>
                  <a:cubicBezTo>
                    <a:pt x="5398" y="105"/>
                    <a:pt x="5274" y="163"/>
                    <a:pt x="5149" y="163"/>
                  </a:cubicBezTo>
                  <a:lnTo>
                    <a:pt x="412" y="163"/>
                  </a:lnTo>
                  <a:cubicBezTo>
                    <a:pt x="278" y="163"/>
                    <a:pt x="163" y="105"/>
                    <a:pt x="87"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1462384" y="1990260"/>
              <a:ext cx="49526" cy="49526"/>
            </a:xfrm>
            <a:custGeom>
              <a:rect b="b" l="l" r="r" t="t"/>
              <a:pathLst>
                <a:path extrusionOk="0" h="1886" w="1886">
                  <a:moveTo>
                    <a:pt x="938" y="1"/>
                  </a:moveTo>
                  <a:cubicBezTo>
                    <a:pt x="421" y="1"/>
                    <a:pt x="0" y="422"/>
                    <a:pt x="0" y="938"/>
                  </a:cubicBezTo>
                  <a:cubicBezTo>
                    <a:pt x="0" y="1465"/>
                    <a:pt x="421" y="1886"/>
                    <a:pt x="938" y="1886"/>
                  </a:cubicBezTo>
                  <a:cubicBezTo>
                    <a:pt x="1465" y="1886"/>
                    <a:pt x="1886" y="1465"/>
                    <a:pt x="1886" y="938"/>
                  </a:cubicBezTo>
                  <a:cubicBezTo>
                    <a:pt x="1886" y="422"/>
                    <a:pt x="1465" y="1"/>
                    <a:pt x="938"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1333211" y="2029571"/>
              <a:ext cx="29674" cy="33980"/>
            </a:xfrm>
            <a:custGeom>
              <a:rect b="b" l="l" r="r" t="t"/>
              <a:pathLst>
                <a:path extrusionOk="0" h="1294" w="1130">
                  <a:moveTo>
                    <a:pt x="654" y="1"/>
                  </a:moveTo>
                  <a:cubicBezTo>
                    <a:pt x="322" y="1"/>
                    <a:pt x="0" y="255"/>
                    <a:pt x="0" y="647"/>
                  </a:cubicBezTo>
                  <a:cubicBezTo>
                    <a:pt x="0" y="1040"/>
                    <a:pt x="322" y="1294"/>
                    <a:pt x="654" y="1294"/>
                  </a:cubicBezTo>
                  <a:cubicBezTo>
                    <a:pt x="824" y="1294"/>
                    <a:pt x="997" y="1227"/>
                    <a:pt x="1130" y="1078"/>
                  </a:cubicBezTo>
                  <a:cubicBezTo>
                    <a:pt x="1024" y="963"/>
                    <a:pt x="967" y="810"/>
                    <a:pt x="967" y="647"/>
                  </a:cubicBezTo>
                  <a:cubicBezTo>
                    <a:pt x="967" y="485"/>
                    <a:pt x="1024" y="331"/>
                    <a:pt x="1130" y="217"/>
                  </a:cubicBezTo>
                  <a:cubicBezTo>
                    <a:pt x="997" y="67"/>
                    <a:pt x="824" y="1"/>
                    <a:pt x="654"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1607891" y="2029571"/>
              <a:ext cx="29674" cy="33980"/>
            </a:xfrm>
            <a:custGeom>
              <a:rect b="b" l="l" r="r" t="t"/>
              <a:pathLst>
                <a:path extrusionOk="0" h="1294" w="1130">
                  <a:moveTo>
                    <a:pt x="650" y="1"/>
                  </a:moveTo>
                  <a:cubicBezTo>
                    <a:pt x="319" y="1"/>
                    <a:pt x="1" y="255"/>
                    <a:pt x="1" y="647"/>
                  </a:cubicBezTo>
                  <a:cubicBezTo>
                    <a:pt x="1" y="1040"/>
                    <a:pt x="319" y="1294"/>
                    <a:pt x="650" y="1294"/>
                  </a:cubicBezTo>
                  <a:cubicBezTo>
                    <a:pt x="820" y="1294"/>
                    <a:pt x="994" y="1227"/>
                    <a:pt x="1130" y="1078"/>
                  </a:cubicBezTo>
                  <a:cubicBezTo>
                    <a:pt x="1025" y="963"/>
                    <a:pt x="967" y="810"/>
                    <a:pt x="967" y="647"/>
                  </a:cubicBezTo>
                  <a:cubicBezTo>
                    <a:pt x="967" y="485"/>
                    <a:pt x="1025" y="331"/>
                    <a:pt x="1130" y="217"/>
                  </a:cubicBezTo>
                  <a:cubicBezTo>
                    <a:pt x="994" y="67"/>
                    <a:pt x="820" y="1"/>
                    <a:pt x="650"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1462384" y="1990286"/>
              <a:ext cx="37473" cy="49763"/>
            </a:xfrm>
            <a:custGeom>
              <a:rect b="b" l="l" r="r" t="t"/>
              <a:pathLst>
                <a:path extrusionOk="0" h="1895" w="1427">
                  <a:moveTo>
                    <a:pt x="948" y="1"/>
                  </a:moveTo>
                  <a:cubicBezTo>
                    <a:pt x="454" y="1"/>
                    <a:pt x="0" y="397"/>
                    <a:pt x="0" y="947"/>
                  </a:cubicBezTo>
                  <a:cubicBezTo>
                    <a:pt x="0" y="1502"/>
                    <a:pt x="451" y="1895"/>
                    <a:pt x="944" y="1895"/>
                  </a:cubicBezTo>
                  <a:cubicBezTo>
                    <a:pt x="1105" y="1895"/>
                    <a:pt x="1271" y="1853"/>
                    <a:pt x="1426" y="1760"/>
                  </a:cubicBezTo>
                  <a:cubicBezTo>
                    <a:pt x="1139" y="1588"/>
                    <a:pt x="967" y="1282"/>
                    <a:pt x="967" y="947"/>
                  </a:cubicBezTo>
                  <a:cubicBezTo>
                    <a:pt x="967" y="612"/>
                    <a:pt x="1139" y="306"/>
                    <a:pt x="1426" y="134"/>
                  </a:cubicBezTo>
                  <a:cubicBezTo>
                    <a:pt x="1272" y="42"/>
                    <a:pt x="1108" y="1"/>
                    <a:pt x="948"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1277409" y="2161921"/>
              <a:ext cx="145796" cy="25393"/>
            </a:xfrm>
            <a:custGeom>
              <a:rect b="b" l="l" r="r" t="t"/>
              <a:pathLst>
                <a:path extrusionOk="0" h="967" w="5552">
                  <a:moveTo>
                    <a:pt x="403" y="0"/>
                  </a:moveTo>
                  <a:cubicBezTo>
                    <a:pt x="182" y="0"/>
                    <a:pt x="1" y="182"/>
                    <a:pt x="1" y="402"/>
                  </a:cubicBezTo>
                  <a:lnTo>
                    <a:pt x="1" y="565"/>
                  </a:lnTo>
                  <a:cubicBezTo>
                    <a:pt x="1" y="785"/>
                    <a:pt x="182" y="967"/>
                    <a:pt x="403" y="967"/>
                  </a:cubicBezTo>
                  <a:lnTo>
                    <a:pt x="5149" y="967"/>
                  </a:lnTo>
                  <a:cubicBezTo>
                    <a:pt x="5370" y="967"/>
                    <a:pt x="5551" y="785"/>
                    <a:pt x="5551" y="565"/>
                  </a:cubicBezTo>
                  <a:lnTo>
                    <a:pt x="5551" y="402"/>
                  </a:lnTo>
                  <a:cubicBezTo>
                    <a:pt x="5551" y="182"/>
                    <a:pt x="5370" y="0"/>
                    <a:pt x="5149"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1277409" y="2166175"/>
              <a:ext cx="145796" cy="21139"/>
            </a:xfrm>
            <a:custGeom>
              <a:rect b="b" l="l" r="r" t="t"/>
              <a:pathLst>
                <a:path extrusionOk="0" h="805" w="5552">
                  <a:moveTo>
                    <a:pt x="77" y="1"/>
                  </a:moveTo>
                  <a:cubicBezTo>
                    <a:pt x="29" y="68"/>
                    <a:pt x="1" y="154"/>
                    <a:pt x="1" y="240"/>
                  </a:cubicBezTo>
                  <a:lnTo>
                    <a:pt x="1" y="393"/>
                  </a:lnTo>
                  <a:cubicBezTo>
                    <a:pt x="1" y="623"/>
                    <a:pt x="182" y="805"/>
                    <a:pt x="403" y="805"/>
                  </a:cubicBezTo>
                  <a:lnTo>
                    <a:pt x="5149" y="805"/>
                  </a:lnTo>
                  <a:cubicBezTo>
                    <a:pt x="5370" y="805"/>
                    <a:pt x="5551" y="623"/>
                    <a:pt x="5551" y="393"/>
                  </a:cubicBezTo>
                  <a:lnTo>
                    <a:pt x="5551" y="240"/>
                  </a:lnTo>
                  <a:cubicBezTo>
                    <a:pt x="5551" y="154"/>
                    <a:pt x="5523" y="68"/>
                    <a:pt x="5475" y="1"/>
                  </a:cubicBezTo>
                  <a:cubicBezTo>
                    <a:pt x="5398" y="96"/>
                    <a:pt x="5274" y="163"/>
                    <a:pt x="5149" y="163"/>
                  </a:cubicBezTo>
                  <a:lnTo>
                    <a:pt x="403" y="163"/>
                  </a:lnTo>
                  <a:cubicBezTo>
                    <a:pt x="278" y="163"/>
                    <a:pt x="154" y="96"/>
                    <a:pt x="77"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25"/>
          <p:cNvSpPr txBox="1"/>
          <p:nvPr/>
        </p:nvSpPr>
        <p:spPr>
          <a:xfrm>
            <a:off x="4196850" y="1591163"/>
            <a:ext cx="2635800" cy="93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rPr>
              <a:t>Assignment Earth:</a:t>
            </a:r>
            <a:endParaRPr b="1">
              <a:solidFill>
                <a:schemeClr val="lt1"/>
              </a:solidFill>
            </a:endParaRPr>
          </a:p>
          <a:p>
            <a:pPr indent="0" lvl="0" marL="0" rtl="0" algn="l">
              <a:lnSpc>
                <a:spcPct val="115000"/>
              </a:lnSpc>
              <a:spcBef>
                <a:spcPts val="600"/>
              </a:spcBef>
              <a:spcAft>
                <a:spcPts val="600"/>
              </a:spcAft>
              <a:buNone/>
            </a:pPr>
            <a:r>
              <a:rPr lang="en" sz="1300">
                <a:solidFill>
                  <a:schemeClr val="lt1"/>
                </a:solidFill>
              </a:rPr>
              <a:t>Net Campus  Carbon </a:t>
            </a:r>
            <a:r>
              <a:rPr lang="en" sz="1300">
                <a:solidFill>
                  <a:schemeClr val="lt1"/>
                </a:solidFill>
              </a:rPr>
              <a:t>Neutrality</a:t>
            </a:r>
            <a:r>
              <a:rPr lang="en" sz="1300">
                <a:solidFill>
                  <a:schemeClr val="lt1"/>
                </a:solidFill>
              </a:rPr>
              <a:t> by 2025</a:t>
            </a:r>
            <a:endParaRPr sz="1300">
              <a:solidFill>
                <a:schemeClr val="lt1"/>
              </a:solidFill>
            </a:endParaRPr>
          </a:p>
        </p:txBody>
      </p:sp>
      <p:sp>
        <p:nvSpPr>
          <p:cNvPr id="697" name="Google Shape;697;p25"/>
          <p:cNvSpPr txBox="1"/>
          <p:nvPr/>
        </p:nvSpPr>
        <p:spPr>
          <a:xfrm>
            <a:off x="4196850" y="2662075"/>
            <a:ext cx="2635800" cy="93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rPr>
              <a:t>Executive Order B-55-18:</a:t>
            </a:r>
            <a:endParaRPr b="1">
              <a:solidFill>
                <a:schemeClr val="lt1"/>
              </a:solidFill>
            </a:endParaRPr>
          </a:p>
          <a:p>
            <a:pPr indent="0" lvl="0" marL="0" rtl="0" algn="l">
              <a:lnSpc>
                <a:spcPct val="115000"/>
              </a:lnSpc>
              <a:spcBef>
                <a:spcPts val="600"/>
              </a:spcBef>
              <a:spcAft>
                <a:spcPts val="600"/>
              </a:spcAft>
              <a:buNone/>
            </a:pPr>
            <a:r>
              <a:rPr lang="en" sz="1300">
                <a:solidFill>
                  <a:schemeClr val="lt1"/>
                </a:solidFill>
              </a:rPr>
              <a:t>Net Campus Carbon Neutrality by 2045</a:t>
            </a:r>
            <a:endParaRPr sz="1300">
              <a:solidFill>
                <a:schemeClr val="lt1"/>
              </a:solidFill>
            </a:endParaRPr>
          </a:p>
        </p:txBody>
      </p:sp>
      <p:sp>
        <p:nvSpPr>
          <p:cNvPr id="698" name="Google Shape;698;p25"/>
          <p:cNvSpPr txBox="1"/>
          <p:nvPr/>
        </p:nvSpPr>
        <p:spPr>
          <a:xfrm>
            <a:off x="4227750" y="3712025"/>
            <a:ext cx="2780400" cy="93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lt1"/>
                </a:solidFill>
              </a:rPr>
              <a:t>EEEB + Smarter Grid</a:t>
            </a:r>
            <a:endParaRPr b="1">
              <a:solidFill>
                <a:schemeClr val="lt1"/>
              </a:solidFill>
            </a:endParaRPr>
          </a:p>
          <a:p>
            <a:pPr indent="0" lvl="0" marL="0" rtl="0" algn="l">
              <a:lnSpc>
                <a:spcPct val="115000"/>
              </a:lnSpc>
              <a:spcBef>
                <a:spcPts val="600"/>
              </a:spcBef>
              <a:spcAft>
                <a:spcPts val="600"/>
              </a:spcAft>
              <a:buNone/>
            </a:pPr>
            <a:r>
              <a:rPr lang="en" sz="1300">
                <a:solidFill>
                  <a:schemeClr val="lt1"/>
                </a:solidFill>
              </a:rPr>
              <a:t>Energy Rebates and improved Grid utility efficiency</a:t>
            </a:r>
            <a:endParaRPr sz="13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0" name="Shape 1910"/>
        <p:cNvGrpSpPr/>
        <p:nvPr/>
      </p:nvGrpSpPr>
      <p:grpSpPr>
        <a:xfrm>
          <a:off x="0" y="0"/>
          <a:ext cx="0" cy="0"/>
          <a:chOff x="0" y="0"/>
          <a:chExt cx="0" cy="0"/>
        </a:xfrm>
      </p:grpSpPr>
      <p:sp>
        <p:nvSpPr>
          <p:cNvPr id="1911" name="Google Shape;1911;p61"/>
          <p:cNvSpPr txBox="1"/>
          <p:nvPr>
            <p:ph type="title"/>
          </p:nvPr>
        </p:nvSpPr>
        <p:spPr>
          <a:xfrm>
            <a:off x="592425" y="596975"/>
            <a:ext cx="4461900" cy="106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$5,257,923</a:t>
            </a:r>
            <a:endParaRPr/>
          </a:p>
        </p:txBody>
      </p:sp>
      <p:sp>
        <p:nvSpPr>
          <p:cNvPr id="1912" name="Google Shape;1912;p61"/>
          <p:cNvSpPr txBox="1"/>
          <p:nvPr>
            <p:ph idx="1" type="subTitle"/>
          </p:nvPr>
        </p:nvSpPr>
        <p:spPr>
          <a:xfrm>
            <a:off x="592425" y="1764625"/>
            <a:ext cx="44619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Project Cost (15% </a:t>
            </a:r>
            <a:r>
              <a:rPr lang="en"/>
              <a:t>Markup</a:t>
            </a:r>
            <a:r>
              <a:rPr lang="en"/>
              <a:t>)</a:t>
            </a:r>
            <a:endParaRPr/>
          </a:p>
        </p:txBody>
      </p:sp>
      <p:grpSp>
        <p:nvGrpSpPr>
          <p:cNvPr id="1913" name="Google Shape;1913;p61"/>
          <p:cNvGrpSpPr/>
          <p:nvPr/>
        </p:nvGrpSpPr>
        <p:grpSpPr>
          <a:xfrm>
            <a:off x="5324177" y="596978"/>
            <a:ext cx="3026623" cy="3890100"/>
            <a:chOff x="5324177" y="596978"/>
            <a:chExt cx="3026623" cy="3890100"/>
          </a:xfrm>
        </p:grpSpPr>
        <p:sp>
          <p:nvSpPr>
            <p:cNvPr id="1914" name="Google Shape;1914;p61"/>
            <p:cNvSpPr/>
            <p:nvPr/>
          </p:nvSpPr>
          <p:spPr>
            <a:xfrm>
              <a:off x="5324177" y="596978"/>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1"/>
            <p:cNvSpPr/>
            <p:nvPr/>
          </p:nvSpPr>
          <p:spPr>
            <a:xfrm>
              <a:off x="5324200" y="2147469"/>
              <a:ext cx="3026600" cy="606072"/>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6" name="Google Shape;1916;p61"/>
            <p:cNvGrpSpPr/>
            <p:nvPr/>
          </p:nvGrpSpPr>
          <p:grpSpPr>
            <a:xfrm>
              <a:off x="5342584" y="1770812"/>
              <a:ext cx="1089072" cy="1068266"/>
              <a:chOff x="1108850" y="1839725"/>
              <a:chExt cx="988000" cy="969125"/>
            </a:xfrm>
          </p:grpSpPr>
          <p:sp>
            <p:nvSpPr>
              <p:cNvPr id="1917" name="Google Shape;1917;p61"/>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1"/>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61"/>
            <p:cNvGrpSpPr/>
            <p:nvPr/>
          </p:nvGrpSpPr>
          <p:grpSpPr>
            <a:xfrm>
              <a:off x="6292840" y="1771599"/>
              <a:ext cx="1089072" cy="1068266"/>
              <a:chOff x="1108850" y="1839725"/>
              <a:chExt cx="988000" cy="969125"/>
            </a:xfrm>
          </p:grpSpPr>
          <p:sp>
            <p:nvSpPr>
              <p:cNvPr id="1920" name="Google Shape;1920;p61"/>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1"/>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2" name="Google Shape;1922;p61"/>
            <p:cNvGrpSpPr/>
            <p:nvPr/>
          </p:nvGrpSpPr>
          <p:grpSpPr>
            <a:xfrm>
              <a:off x="7243096" y="1770799"/>
              <a:ext cx="1089072" cy="1068266"/>
              <a:chOff x="1108850" y="1839725"/>
              <a:chExt cx="988000" cy="969125"/>
            </a:xfrm>
          </p:grpSpPr>
          <p:sp>
            <p:nvSpPr>
              <p:cNvPr id="1923" name="Google Shape;1923;p61"/>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1"/>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5" name="Google Shape;1925;p61"/>
            <p:cNvSpPr/>
            <p:nvPr/>
          </p:nvSpPr>
          <p:spPr>
            <a:xfrm rot="10800000">
              <a:off x="5329600" y="2721550"/>
              <a:ext cx="3018000" cy="17628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6" name="Google Shape;1926;p61"/>
            <p:cNvGrpSpPr/>
            <p:nvPr/>
          </p:nvGrpSpPr>
          <p:grpSpPr>
            <a:xfrm>
              <a:off x="6913245" y="3523643"/>
              <a:ext cx="1278422" cy="788319"/>
              <a:chOff x="4592575" y="1448750"/>
              <a:chExt cx="505425" cy="311650"/>
            </a:xfrm>
          </p:grpSpPr>
          <p:sp>
            <p:nvSpPr>
              <p:cNvPr id="1927" name="Google Shape;1927;p61"/>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1"/>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1"/>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1"/>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1"/>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1"/>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1"/>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1"/>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1"/>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1"/>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1"/>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1"/>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1"/>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1"/>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1"/>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1"/>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1"/>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1"/>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1"/>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1"/>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1"/>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1"/>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1"/>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1"/>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1"/>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1"/>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1"/>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1"/>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1"/>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1"/>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1"/>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1"/>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1"/>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0" name="Google Shape;1960;p61"/>
            <p:cNvGrpSpPr/>
            <p:nvPr/>
          </p:nvGrpSpPr>
          <p:grpSpPr>
            <a:xfrm>
              <a:off x="6918638" y="2724206"/>
              <a:ext cx="405742" cy="606036"/>
              <a:chOff x="2177925" y="2840613"/>
              <a:chExt cx="173150" cy="258625"/>
            </a:xfrm>
          </p:grpSpPr>
          <p:sp>
            <p:nvSpPr>
              <p:cNvPr id="1961" name="Google Shape;1961;p61"/>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1"/>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1"/>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4" name="Google Shape;1964;p61"/>
            <p:cNvGrpSpPr/>
            <p:nvPr/>
          </p:nvGrpSpPr>
          <p:grpSpPr>
            <a:xfrm>
              <a:off x="7324363" y="2724206"/>
              <a:ext cx="405742" cy="606036"/>
              <a:chOff x="2177925" y="2840613"/>
              <a:chExt cx="173150" cy="258625"/>
            </a:xfrm>
          </p:grpSpPr>
          <p:sp>
            <p:nvSpPr>
              <p:cNvPr id="1965" name="Google Shape;1965;p61"/>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1"/>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1"/>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8" name="Google Shape;1968;p61"/>
            <p:cNvGrpSpPr/>
            <p:nvPr/>
          </p:nvGrpSpPr>
          <p:grpSpPr>
            <a:xfrm>
              <a:off x="5524795" y="3016393"/>
              <a:ext cx="1278422" cy="788319"/>
              <a:chOff x="4592575" y="1448750"/>
              <a:chExt cx="505425" cy="311650"/>
            </a:xfrm>
          </p:grpSpPr>
          <p:sp>
            <p:nvSpPr>
              <p:cNvPr id="1969" name="Google Shape;1969;p61"/>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1"/>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1"/>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1"/>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1"/>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1"/>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1"/>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1"/>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1"/>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1"/>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1"/>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1"/>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1"/>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1"/>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1"/>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1"/>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1"/>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1"/>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1"/>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1"/>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1"/>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1"/>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1"/>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1"/>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1"/>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1"/>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1"/>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1"/>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1"/>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1"/>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1"/>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1"/>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1"/>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2" name="Google Shape;2002;p61"/>
            <p:cNvGrpSpPr/>
            <p:nvPr/>
          </p:nvGrpSpPr>
          <p:grpSpPr>
            <a:xfrm>
              <a:off x="7730088" y="2724206"/>
              <a:ext cx="405742" cy="606036"/>
              <a:chOff x="2177925" y="2840613"/>
              <a:chExt cx="173150" cy="258625"/>
            </a:xfrm>
          </p:grpSpPr>
          <p:sp>
            <p:nvSpPr>
              <p:cNvPr id="2003" name="Google Shape;2003;p61"/>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1"/>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1"/>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6" name="Google Shape;2006;p61"/>
            <p:cNvGrpSpPr/>
            <p:nvPr/>
          </p:nvGrpSpPr>
          <p:grpSpPr>
            <a:xfrm>
              <a:off x="5524799" y="3981225"/>
              <a:ext cx="316242" cy="275834"/>
              <a:chOff x="2562300" y="3102500"/>
              <a:chExt cx="65350" cy="57000"/>
            </a:xfrm>
          </p:grpSpPr>
          <p:sp>
            <p:nvSpPr>
              <p:cNvPr id="2007" name="Google Shape;2007;p61"/>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1"/>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1"/>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1"/>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1" name="Google Shape;2011;p61"/>
            <p:cNvGrpSpPr/>
            <p:nvPr/>
          </p:nvGrpSpPr>
          <p:grpSpPr>
            <a:xfrm>
              <a:off x="6418849" y="3779887"/>
              <a:ext cx="316242" cy="275834"/>
              <a:chOff x="2562300" y="3102500"/>
              <a:chExt cx="65350" cy="57000"/>
            </a:xfrm>
          </p:grpSpPr>
          <p:sp>
            <p:nvSpPr>
              <p:cNvPr id="2012" name="Google Shape;2012;p61"/>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1"/>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1"/>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1"/>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6" name="Google Shape;2016;p61"/>
            <p:cNvSpPr/>
            <p:nvPr/>
          </p:nvSpPr>
          <p:spPr>
            <a:xfrm>
              <a:off x="7076324" y="983368"/>
              <a:ext cx="1115356" cy="164101"/>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1"/>
            <p:cNvSpPr/>
            <p:nvPr/>
          </p:nvSpPr>
          <p:spPr>
            <a:xfrm>
              <a:off x="5473170" y="1441121"/>
              <a:ext cx="686328" cy="100633"/>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1"/>
            <p:cNvSpPr/>
            <p:nvPr/>
          </p:nvSpPr>
          <p:spPr>
            <a:xfrm>
              <a:off x="6159492" y="802416"/>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9" name="Google Shape;2019;p61"/>
          <p:cNvSpPr txBox="1"/>
          <p:nvPr>
            <p:ph type="title"/>
          </p:nvPr>
        </p:nvSpPr>
        <p:spPr>
          <a:xfrm>
            <a:off x="592425" y="2888325"/>
            <a:ext cx="4461900" cy="106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$685,816</a:t>
            </a:r>
            <a:endParaRPr/>
          </a:p>
        </p:txBody>
      </p:sp>
      <p:sp>
        <p:nvSpPr>
          <p:cNvPr id="2020" name="Google Shape;2020;p61"/>
          <p:cNvSpPr txBox="1"/>
          <p:nvPr>
            <p:ph idx="1" type="subTitle"/>
          </p:nvPr>
        </p:nvSpPr>
        <p:spPr>
          <a:xfrm>
            <a:off x="592425" y="4055975"/>
            <a:ext cx="44619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Profit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4" name="Shape 2024"/>
        <p:cNvGrpSpPr/>
        <p:nvPr/>
      </p:nvGrpSpPr>
      <p:grpSpPr>
        <a:xfrm>
          <a:off x="0" y="0"/>
          <a:ext cx="0" cy="0"/>
          <a:chOff x="0" y="0"/>
          <a:chExt cx="0" cy="0"/>
        </a:xfrm>
      </p:grpSpPr>
      <p:sp>
        <p:nvSpPr>
          <p:cNvPr id="2025" name="Google Shape;2025;p62"/>
          <p:cNvSpPr txBox="1"/>
          <p:nvPr>
            <p:ph type="title"/>
          </p:nvPr>
        </p:nvSpPr>
        <p:spPr>
          <a:xfrm>
            <a:off x="713225" y="1772375"/>
            <a:ext cx="4461900" cy="106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$3,200,475</a:t>
            </a:r>
            <a:endParaRPr/>
          </a:p>
        </p:txBody>
      </p:sp>
      <p:sp>
        <p:nvSpPr>
          <p:cNvPr id="2026" name="Google Shape;2026;p62"/>
          <p:cNvSpPr txBox="1"/>
          <p:nvPr>
            <p:ph idx="1" type="subTitle"/>
          </p:nvPr>
        </p:nvSpPr>
        <p:spPr>
          <a:xfrm>
            <a:off x="713225" y="2940025"/>
            <a:ext cx="44619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USC </a:t>
            </a:r>
            <a:r>
              <a:rPr lang="en"/>
              <a:t>Project Cost </a:t>
            </a:r>
            <a:r>
              <a:rPr b="1" lang="en"/>
              <a:t>w/CA tax credit</a:t>
            </a:r>
            <a:endParaRPr b="1"/>
          </a:p>
        </p:txBody>
      </p:sp>
      <p:grpSp>
        <p:nvGrpSpPr>
          <p:cNvPr id="2027" name="Google Shape;2027;p62"/>
          <p:cNvGrpSpPr/>
          <p:nvPr/>
        </p:nvGrpSpPr>
        <p:grpSpPr>
          <a:xfrm>
            <a:off x="5324177" y="596978"/>
            <a:ext cx="3026623" cy="3890100"/>
            <a:chOff x="5324177" y="596978"/>
            <a:chExt cx="3026623" cy="3890100"/>
          </a:xfrm>
        </p:grpSpPr>
        <p:sp>
          <p:nvSpPr>
            <p:cNvPr id="2028" name="Google Shape;2028;p62"/>
            <p:cNvSpPr/>
            <p:nvPr/>
          </p:nvSpPr>
          <p:spPr>
            <a:xfrm>
              <a:off x="5324177" y="596978"/>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2"/>
            <p:cNvSpPr/>
            <p:nvPr/>
          </p:nvSpPr>
          <p:spPr>
            <a:xfrm>
              <a:off x="5324200" y="2147469"/>
              <a:ext cx="3026600" cy="606072"/>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0" name="Google Shape;2030;p62"/>
            <p:cNvGrpSpPr/>
            <p:nvPr/>
          </p:nvGrpSpPr>
          <p:grpSpPr>
            <a:xfrm>
              <a:off x="5342584" y="1770812"/>
              <a:ext cx="1089072" cy="1068266"/>
              <a:chOff x="1108850" y="1839725"/>
              <a:chExt cx="988000" cy="969125"/>
            </a:xfrm>
          </p:grpSpPr>
          <p:sp>
            <p:nvSpPr>
              <p:cNvPr id="2031" name="Google Shape;2031;p62"/>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2"/>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3" name="Google Shape;2033;p62"/>
            <p:cNvGrpSpPr/>
            <p:nvPr/>
          </p:nvGrpSpPr>
          <p:grpSpPr>
            <a:xfrm>
              <a:off x="6292840" y="1771599"/>
              <a:ext cx="1089072" cy="1068266"/>
              <a:chOff x="1108850" y="1839725"/>
              <a:chExt cx="988000" cy="969125"/>
            </a:xfrm>
          </p:grpSpPr>
          <p:sp>
            <p:nvSpPr>
              <p:cNvPr id="2034" name="Google Shape;2034;p62"/>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2"/>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62"/>
            <p:cNvGrpSpPr/>
            <p:nvPr/>
          </p:nvGrpSpPr>
          <p:grpSpPr>
            <a:xfrm>
              <a:off x="7243096" y="1770799"/>
              <a:ext cx="1089072" cy="1068266"/>
              <a:chOff x="1108850" y="1839725"/>
              <a:chExt cx="988000" cy="969125"/>
            </a:xfrm>
          </p:grpSpPr>
          <p:sp>
            <p:nvSpPr>
              <p:cNvPr id="2037" name="Google Shape;2037;p62"/>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2"/>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9" name="Google Shape;2039;p62"/>
            <p:cNvSpPr/>
            <p:nvPr/>
          </p:nvSpPr>
          <p:spPr>
            <a:xfrm rot="10800000">
              <a:off x="5329600" y="2721550"/>
              <a:ext cx="3018000" cy="17628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0" name="Google Shape;2040;p62"/>
            <p:cNvGrpSpPr/>
            <p:nvPr/>
          </p:nvGrpSpPr>
          <p:grpSpPr>
            <a:xfrm>
              <a:off x="6913245" y="3523643"/>
              <a:ext cx="1278422" cy="788319"/>
              <a:chOff x="4592575" y="1448750"/>
              <a:chExt cx="505425" cy="311650"/>
            </a:xfrm>
          </p:grpSpPr>
          <p:sp>
            <p:nvSpPr>
              <p:cNvPr id="2041" name="Google Shape;2041;p62"/>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2"/>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2"/>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2"/>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2"/>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2"/>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2"/>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2"/>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2"/>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2"/>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2"/>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2"/>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2"/>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2"/>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2"/>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2"/>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2"/>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2"/>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2"/>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2"/>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2"/>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2"/>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2"/>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2"/>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2"/>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2"/>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2"/>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2"/>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2"/>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2"/>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2"/>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2"/>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2"/>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4" name="Google Shape;2074;p62"/>
            <p:cNvGrpSpPr/>
            <p:nvPr/>
          </p:nvGrpSpPr>
          <p:grpSpPr>
            <a:xfrm>
              <a:off x="6918638" y="2724206"/>
              <a:ext cx="405742" cy="606036"/>
              <a:chOff x="2177925" y="2840613"/>
              <a:chExt cx="173150" cy="258625"/>
            </a:xfrm>
          </p:grpSpPr>
          <p:sp>
            <p:nvSpPr>
              <p:cNvPr id="2075" name="Google Shape;2075;p62"/>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2"/>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2"/>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8" name="Google Shape;2078;p62"/>
            <p:cNvGrpSpPr/>
            <p:nvPr/>
          </p:nvGrpSpPr>
          <p:grpSpPr>
            <a:xfrm>
              <a:off x="7324363" y="2724206"/>
              <a:ext cx="405742" cy="606036"/>
              <a:chOff x="2177925" y="2840613"/>
              <a:chExt cx="173150" cy="258625"/>
            </a:xfrm>
          </p:grpSpPr>
          <p:sp>
            <p:nvSpPr>
              <p:cNvPr id="2079" name="Google Shape;2079;p62"/>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2"/>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2"/>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2" name="Google Shape;2082;p62"/>
            <p:cNvGrpSpPr/>
            <p:nvPr/>
          </p:nvGrpSpPr>
          <p:grpSpPr>
            <a:xfrm>
              <a:off x="5524795" y="3016393"/>
              <a:ext cx="1278422" cy="788319"/>
              <a:chOff x="4592575" y="1448750"/>
              <a:chExt cx="505425" cy="311650"/>
            </a:xfrm>
          </p:grpSpPr>
          <p:sp>
            <p:nvSpPr>
              <p:cNvPr id="2083" name="Google Shape;2083;p62"/>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2"/>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2"/>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2"/>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2"/>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2"/>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2"/>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2"/>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2"/>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2"/>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2"/>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2"/>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2"/>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2"/>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2"/>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2"/>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2"/>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2"/>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2"/>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2"/>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2"/>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2"/>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2"/>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2"/>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2"/>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2"/>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2"/>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2"/>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2"/>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2"/>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2"/>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2"/>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2"/>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6" name="Google Shape;2116;p62"/>
            <p:cNvGrpSpPr/>
            <p:nvPr/>
          </p:nvGrpSpPr>
          <p:grpSpPr>
            <a:xfrm>
              <a:off x="7730088" y="2724206"/>
              <a:ext cx="405742" cy="606036"/>
              <a:chOff x="2177925" y="2840613"/>
              <a:chExt cx="173150" cy="258625"/>
            </a:xfrm>
          </p:grpSpPr>
          <p:sp>
            <p:nvSpPr>
              <p:cNvPr id="2117" name="Google Shape;2117;p62"/>
              <p:cNvSpPr/>
              <p:nvPr/>
            </p:nvSpPr>
            <p:spPr>
              <a:xfrm>
                <a:off x="2266900" y="2923438"/>
                <a:ext cx="24125" cy="175800"/>
              </a:xfrm>
              <a:custGeom>
                <a:rect b="b" l="l" r="r" t="t"/>
                <a:pathLst>
                  <a:path extrusionOk="0" h="7032" w="965">
                    <a:moveTo>
                      <a:pt x="439" y="1"/>
                    </a:moveTo>
                    <a:lnTo>
                      <a:pt x="0" y="7031"/>
                    </a:lnTo>
                    <a:lnTo>
                      <a:pt x="965" y="7031"/>
                    </a:lnTo>
                    <a:lnTo>
                      <a:pt x="7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2"/>
              <p:cNvSpPr/>
              <p:nvPr/>
            </p:nvSpPr>
            <p:spPr>
              <a:xfrm>
                <a:off x="2247600" y="2923013"/>
                <a:ext cx="24150" cy="175775"/>
              </a:xfrm>
              <a:custGeom>
                <a:rect b="b" l="l" r="r" t="t"/>
                <a:pathLst>
                  <a:path extrusionOk="0" h="7031" w="966">
                    <a:moveTo>
                      <a:pt x="439" y="0"/>
                    </a:moveTo>
                    <a:lnTo>
                      <a:pt x="1" y="7013"/>
                    </a:lnTo>
                    <a:lnTo>
                      <a:pt x="965" y="7031"/>
                    </a:lnTo>
                    <a:lnTo>
                      <a:pt x="75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2"/>
              <p:cNvSpPr/>
              <p:nvPr/>
            </p:nvSpPr>
            <p:spPr>
              <a:xfrm>
                <a:off x="2177925" y="2840613"/>
                <a:ext cx="173150" cy="245025"/>
              </a:xfrm>
              <a:custGeom>
                <a:rect b="b" l="l" r="r" t="t"/>
                <a:pathLst>
                  <a:path extrusionOk="0" h="9801" w="6926">
                    <a:moveTo>
                      <a:pt x="3542" y="0"/>
                    </a:moveTo>
                    <a:lnTo>
                      <a:pt x="1455" y="4243"/>
                    </a:lnTo>
                    <a:lnTo>
                      <a:pt x="1876" y="4260"/>
                    </a:lnTo>
                    <a:lnTo>
                      <a:pt x="1052" y="5944"/>
                    </a:lnTo>
                    <a:lnTo>
                      <a:pt x="1491" y="5961"/>
                    </a:lnTo>
                    <a:lnTo>
                      <a:pt x="579" y="7784"/>
                    </a:lnTo>
                    <a:lnTo>
                      <a:pt x="877" y="7802"/>
                    </a:lnTo>
                    <a:lnTo>
                      <a:pt x="0" y="9608"/>
                    </a:lnTo>
                    <a:lnTo>
                      <a:pt x="6926" y="9801"/>
                    </a:lnTo>
                    <a:lnTo>
                      <a:pt x="6926" y="9801"/>
                    </a:lnTo>
                    <a:lnTo>
                      <a:pt x="6031" y="7942"/>
                    </a:lnTo>
                    <a:lnTo>
                      <a:pt x="6347" y="7942"/>
                    </a:lnTo>
                    <a:lnTo>
                      <a:pt x="5453" y="6066"/>
                    </a:lnTo>
                    <a:lnTo>
                      <a:pt x="5979" y="6084"/>
                    </a:lnTo>
                    <a:lnTo>
                      <a:pt x="5155" y="4348"/>
                    </a:lnTo>
                    <a:lnTo>
                      <a:pt x="5611" y="4348"/>
                    </a:lnTo>
                    <a:lnTo>
                      <a:pt x="354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0" name="Google Shape;2120;p62"/>
            <p:cNvGrpSpPr/>
            <p:nvPr/>
          </p:nvGrpSpPr>
          <p:grpSpPr>
            <a:xfrm>
              <a:off x="5524799" y="3981225"/>
              <a:ext cx="316242" cy="275834"/>
              <a:chOff x="2562300" y="3102500"/>
              <a:chExt cx="65350" cy="57000"/>
            </a:xfrm>
          </p:grpSpPr>
          <p:sp>
            <p:nvSpPr>
              <p:cNvPr id="2121" name="Google Shape;2121;p62"/>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2"/>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2"/>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2"/>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5" name="Google Shape;2125;p62"/>
            <p:cNvGrpSpPr/>
            <p:nvPr/>
          </p:nvGrpSpPr>
          <p:grpSpPr>
            <a:xfrm>
              <a:off x="6418849" y="3779887"/>
              <a:ext cx="316242" cy="275834"/>
              <a:chOff x="2562300" y="3102500"/>
              <a:chExt cx="65350" cy="57000"/>
            </a:xfrm>
          </p:grpSpPr>
          <p:sp>
            <p:nvSpPr>
              <p:cNvPr id="2126" name="Google Shape;2126;p62"/>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2"/>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2"/>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2"/>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0" name="Google Shape;2130;p62"/>
            <p:cNvSpPr/>
            <p:nvPr/>
          </p:nvSpPr>
          <p:spPr>
            <a:xfrm>
              <a:off x="7076324" y="983368"/>
              <a:ext cx="1115356" cy="164101"/>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2"/>
            <p:cNvSpPr/>
            <p:nvPr/>
          </p:nvSpPr>
          <p:spPr>
            <a:xfrm>
              <a:off x="5473170" y="1441121"/>
              <a:ext cx="686328" cy="100633"/>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2"/>
            <p:cNvSpPr/>
            <p:nvPr/>
          </p:nvSpPr>
          <p:spPr>
            <a:xfrm>
              <a:off x="6159492" y="802416"/>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63"/>
          <p:cNvSpPr txBox="1"/>
          <p:nvPr>
            <p:ph type="title"/>
          </p:nvPr>
        </p:nvSpPr>
        <p:spPr>
          <a:xfrm>
            <a:off x="870600" y="982750"/>
            <a:ext cx="3376200" cy="8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$748,248.70</a:t>
            </a:r>
            <a:endParaRPr sz="4000"/>
          </a:p>
        </p:txBody>
      </p:sp>
      <p:sp>
        <p:nvSpPr>
          <p:cNvPr id="2138" name="Google Shape;2138;p63"/>
          <p:cNvSpPr txBox="1"/>
          <p:nvPr>
            <p:ph idx="1" type="subTitle"/>
          </p:nvPr>
        </p:nvSpPr>
        <p:spPr>
          <a:xfrm>
            <a:off x="870600" y="1863700"/>
            <a:ext cx="3376200" cy="7080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Labor Worked w/ </a:t>
            </a:r>
            <a:r>
              <a:rPr lang="en"/>
              <a:t>Additional</a:t>
            </a:r>
            <a:r>
              <a:rPr lang="en"/>
              <a:t> Overhead </a:t>
            </a:r>
            <a:r>
              <a:rPr lang="en" sz="800"/>
              <a:t>(</a:t>
            </a:r>
            <a:r>
              <a:rPr lang="en" sz="800"/>
              <a:t>≈ $65000</a:t>
            </a:r>
            <a:r>
              <a:rPr lang="en" sz="800">
                <a:highlight>
                  <a:schemeClr val="lt1"/>
                </a:highlight>
              </a:rPr>
              <a:t>)</a:t>
            </a:r>
            <a:endParaRPr sz="800">
              <a:highlight>
                <a:schemeClr val="lt1"/>
              </a:highlight>
            </a:endParaRPr>
          </a:p>
        </p:txBody>
      </p:sp>
      <p:sp>
        <p:nvSpPr>
          <p:cNvPr id="2139" name="Google Shape;2139;p63"/>
          <p:cNvSpPr txBox="1"/>
          <p:nvPr>
            <p:ph idx="2" type="title"/>
          </p:nvPr>
        </p:nvSpPr>
        <p:spPr>
          <a:xfrm>
            <a:off x="4886674" y="982750"/>
            <a:ext cx="3376200" cy="8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$523,858</a:t>
            </a:r>
            <a:endParaRPr sz="4000"/>
          </a:p>
        </p:txBody>
      </p:sp>
      <p:sp>
        <p:nvSpPr>
          <p:cNvPr id="2140" name="Google Shape;2140;p63"/>
          <p:cNvSpPr txBox="1"/>
          <p:nvPr>
            <p:ph idx="3" type="subTitle"/>
          </p:nvPr>
        </p:nvSpPr>
        <p:spPr>
          <a:xfrm>
            <a:off x="4830875" y="1863700"/>
            <a:ext cx="3487800" cy="423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Materials, Equipment, &amp; Permits</a:t>
            </a:r>
            <a:endParaRPr/>
          </a:p>
        </p:txBody>
      </p:sp>
      <p:sp>
        <p:nvSpPr>
          <p:cNvPr id="2141" name="Google Shape;2141;p63"/>
          <p:cNvSpPr txBox="1"/>
          <p:nvPr>
            <p:ph idx="4" type="title"/>
          </p:nvPr>
        </p:nvSpPr>
        <p:spPr>
          <a:xfrm>
            <a:off x="4886675" y="2856499"/>
            <a:ext cx="3376200" cy="8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$3,300,000</a:t>
            </a:r>
            <a:endParaRPr sz="4000"/>
          </a:p>
        </p:txBody>
      </p:sp>
      <p:sp>
        <p:nvSpPr>
          <p:cNvPr id="2142" name="Google Shape;2142;p63"/>
          <p:cNvSpPr txBox="1"/>
          <p:nvPr>
            <p:ph idx="5" type="subTitle"/>
          </p:nvPr>
        </p:nvSpPr>
        <p:spPr>
          <a:xfrm>
            <a:off x="4886675" y="3682278"/>
            <a:ext cx="3376200" cy="423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Solar Panels</a:t>
            </a:r>
            <a:endParaRPr/>
          </a:p>
        </p:txBody>
      </p:sp>
      <p:sp>
        <p:nvSpPr>
          <p:cNvPr id="2143" name="Google Shape;2143;p63"/>
          <p:cNvSpPr txBox="1"/>
          <p:nvPr>
            <p:ph idx="6" type="title"/>
          </p:nvPr>
        </p:nvSpPr>
        <p:spPr>
          <a:xfrm>
            <a:off x="870607" y="2856499"/>
            <a:ext cx="3376200" cy="82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$40,000</a:t>
            </a:r>
            <a:endParaRPr sz="4000"/>
          </a:p>
        </p:txBody>
      </p:sp>
      <p:sp>
        <p:nvSpPr>
          <p:cNvPr id="2144" name="Google Shape;2144;p63"/>
          <p:cNvSpPr txBox="1"/>
          <p:nvPr>
            <p:ph idx="7" type="subTitle"/>
          </p:nvPr>
        </p:nvSpPr>
        <p:spPr>
          <a:xfrm>
            <a:off x="870607" y="3682278"/>
            <a:ext cx="3376200" cy="423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Facilities (Lab)</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8" name="Shape 2148"/>
        <p:cNvGrpSpPr/>
        <p:nvPr/>
      </p:nvGrpSpPr>
      <p:grpSpPr>
        <a:xfrm>
          <a:off x="0" y="0"/>
          <a:ext cx="0" cy="0"/>
          <a:chOff x="0" y="0"/>
          <a:chExt cx="0" cy="0"/>
        </a:xfrm>
      </p:grpSpPr>
      <p:pic>
        <p:nvPicPr>
          <p:cNvPr id="2149" name="Google Shape;2149;p64" title="Chart"/>
          <p:cNvPicPr preferRelativeResize="0"/>
          <p:nvPr/>
        </p:nvPicPr>
        <p:blipFill>
          <a:blip r:embed="rId3">
            <a:alphaModFix/>
          </a:blip>
          <a:stretch>
            <a:fillRect/>
          </a:stretch>
        </p:blipFill>
        <p:spPr>
          <a:xfrm>
            <a:off x="178175" y="720175"/>
            <a:ext cx="5983900" cy="3688177"/>
          </a:xfrm>
          <a:prstGeom prst="rect">
            <a:avLst/>
          </a:prstGeom>
          <a:noFill/>
          <a:ln>
            <a:noFill/>
          </a:ln>
        </p:spPr>
      </p:pic>
      <p:sp>
        <p:nvSpPr>
          <p:cNvPr id="2150" name="Google Shape;2150;p64"/>
          <p:cNvSpPr txBox="1"/>
          <p:nvPr>
            <p:ph type="title"/>
          </p:nvPr>
        </p:nvSpPr>
        <p:spPr>
          <a:xfrm>
            <a:off x="6397325" y="1894225"/>
            <a:ext cx="2271000" cy="10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Model</a:t>
            </a:r>
            <a:endParaRPr/>
          </a:p>
        </p:txBody>
      </p:sp>
      <p:sp>
        <p:nvSpPr>
          <p:cNvPr id="2151" name="Google Shape;2151;p64"/>
          <p:cNvSpPr txBox="1"/>
          <p:nvPr>
            <p:ph idx="4294967295" type="subTitle"/>
          </p:nvPr>
        </p:nvSpPr>
        <p:spPr>
          <a:xfrm>
            <a:off x="6612575" y="2911225"/>
            <a:ext cx="1840500" cy="687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i="1" lang="en" sz="1600"/>
              <a:t>Deliverables</a:t>
            </a:r>
            <a:endParaRPr i="1"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65"/>
          <p:cNvSpPr txBox="1"/>
          <p:nvPr>
            <p:ph type="title"/>
          </p:nvPr>
        </p:nvSpPr>
        <p:spPr>
          <a:xfrm>
            <a:off x="358925" y="298675"/>
            <a:ext cx="5248500" cy="10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Labor Cost - </a:t>
            </a:r>
            <a:r>
              <a:rPr lang="en" sz="2200"/>
              <a:t>Calculations</a:t>
            </a:r>
            <a:endParaRPr sz="2200"/>
          </a:p>
        </p:txBody>
      </p:sp>
      <p:pic>
        <p:nvPicPr>
          <p:cNvPr id="2157" name="Google Shape;2157;p65"/>
          <p:cNvPicPr preferRelativeResize="0"/>
          <p:nvPr/>
        </p:nvPicPr>
        <p:blipFill>
          <a:blip r:embed="rId3">
            <a:alphaModFix/>
          </a:blip>
          <a:stretch>
            <a:fillRect/>
          </a:stretch>
        </p:blipFill>
        <p:spPr>
          <a:xfrm>
            <a:off x="152400" y="1272850"/>
            <a:ext cx="8839199" cy="785707"/>
          </a:xfrm>
          <a:prstGeom prst="rect">
            <a:avLst/>
          </a:prstGeom>
          <a:noFill/>
          <a:ln>
            <a:noFill/>
          </a:ln>
        </p:spPr>
      </p:pic>
      <p:pic>
        <p:nvPicPr>
          <p:cNvPr id="2158" name="Google Shape;2158;p65"/>
          <p:cNvPicPr preferRelativeResize="0"/>
          <p:nvPr/>
        </p:nvPicPr>
        <p:blipFill>
          <a:blip r:embed="rId4">
            <a:alphaModFix/>
          </a:blip>
          <a:stretch>
            <a:fillRect/>
          </a:stretch>
        </p:blipFill>
        <p:spPr>
          <a:xfrm>
            <a:off x="1000125" y="3530507"/>
            <a:ext cx="7143750" cy="1162050"/>
          </a:xfrm>
          <a:prstGeom prst="rect">
            <a:avLst/>
          </a:prstGeom>
          <a:noFill/>
          <a:ln>
            <a:noFill/>
          </a:ln>
        </p:spPr>
      </p:pic>
      <p:pic>
        <p:nvPicPr>
          <p:cNvPr id="2159" name="Google Shape;2159;p65"/>
          <p:cNvPicPr preferRelativeResize="0"/>
          <p:nvPr/>
        </p:nvPicPr>
        <p:blipFill rotWithShape="1">
          <a:blip r:embed="rId5">
            <a:alphaModFix/>
          </a:blip>
          <a:srcRect b="6370" l="0" r="0" t="13398"/>
          <a:stretch/>
        </p:blipFill>
        <p:spPr>
          <a:xfrm>
            <a:off x="186075" y="2609475"/>
            <a:ext cx="8839201" cy="4914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3" name="Shape 2163"/>
        <p:cNvGrpSpPr/>
        <p:nvPr/>
      </p:nvGrpSpPr>
      <p:grpSpPr>
        <a:xfrm>
          <a:off x="0" y="0"/>
          <a:ext cx="0" cy="0"/>
          <a:chOff x="0" y="0"/>
          <a:chExt cx="0" cy="0"/>
        </a:xfrm>
      </p:grpSpPr>
      <p:pic>
        <p:nvPicPr>
          <p:cNvPr id="2164" name="Google Shape;2164;p66" title="Chart"/>
          <p:cNvPicPr preferRelativeResize="0"/>
          <p:nvPr/>
        </p:nvPicPr>
        <p:blipFill>
          <a:blip r:embed="rId3">
            <a:alphaModFix/>
          </a:blip>
          <a:stretch>
            <a:fillRect/>
          </a:stretch>
        </p:blipFill>
        <p:spPr>
          <a:xfrm>
            <a:off x="179049" y="661263"/>
            <a:ext cx="6274775" cy="3820975"/>
          </a:xfrm>
          <a:prstGeom prst="rect">
            <a:avLst/>
          </a:prstGeom>
          <a:noFill/>
          <a:ln>
            <a:noFill/>
          </a:ln>
        </p:spPr>
      </p:pic>
      <p:sp>
        <p:nvSpPr>
          <p:cNvPr id="2165" name="Google Shape;2165;p66"/>
          <p:cNvSpPr txBox="1"/>
          <p:nvPr>
            <p:ph type="title"/>
          </p:nvPr>
        </p:nvSpPr>
        <p:spPr>
          <a:xfrm>
            <a:off x="6505525" y="1894225"/>
            <a:ext cx="2271000" cy="101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Financial Model</a:t>
            </a:r>
            <a:endParaRPr/>
          </a:p>
        </p:txBody>
      </p:sp>
      <p:sp>
        <p:nvSpPr>
          <p:cNvPr id="2166" name="Google Shape;2166;p66"/>
          <p:cNvSpPr txBox="1"/>
          <p:nvPr>
            <p:ph idx="4294967295" type="subTitle"/>
          </p:nvPr>
        </p:nvSpPr>
        <p:spPr>
          <a:xfrm>
            <a:off x="6720775" y="2911225"/>
            <a:ext cx="1840500" cy="687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Clr>
                <a:schemeClr val="dk1"/>
              </a:buClr>
              <a:buSzPts val="1100"/>
              <a:buFont typeface="Arial"/>
              <a:buNone/>
            </a:pPr>
            <a:r>
              <a:rPr i="1" lang="en" sz="1600"/>
              <a:t>Labor Hours</a:t>
            </a:r>
            <a:endParaRPr i="1" sz="1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67"/>
          <p:cNvSpPr txBox="1"/>
          <p:nvPr>
            <p:ph type="title"/>
          </p:nvPr>
        </p:nvSpPr>
        <p:spPr>
          <a:xfrm>
            <a:off x="4123150" y="1839550"/>
            <a:ext cx="4644000" cy="136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Questions?</a:t>
            </a:r>
            <a:endParaRPr/>
          </a:p>
        </p:txBody>
      </p:sp>
      <p:grpSp>
        <p:nvGrpSpPr>
          <p:cNvPr id="2172" name="Google Shape;2172;p67"/>
          <p:cNvGrpSpPr/>
          <p:nvPr/>
        </p:nvGrpSpPr>
        <p:grpSpPr>
          <a:xfrm>
            <a:off x="780377" y="713403"/>
            <a:ext cx="3026499" cy="3890100"/>
            <a:chOff x="780377" y="713403"/>
            <a:chExt cx="3026499" cy="3890100"/>
          </a:xfrm>
        </p:grpSpPr>
        <p:sp>
          <p:nvSpPr>
            <p:cNvPr id="2173" name="Google Shape;2173;p67"/>
            <p:cNvSpPr/>
            <p:nvPr/>
          </p:nvSpPr>
          <p:spPr>
            <a:xfrm>
              <a:off x="780377" y="713403"/>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780550" y="2523680"/>
              <a:ext cx="3026326" cy="1072483"/>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5" name="Google Shape;2175;p67"/>
            <p:cNvGrpSpPr/>
            <p:nvPr/>
          </p:nvGrpSpPr>
          <p:grpSpPr>
            <a:xfrm>
              <a:off x="789391" y="2247485"/>
              <a:ext cx="1327872" cy="1302504"/>
              <a:chOff x="1108850" y="1839725"/>
              <a:chExt cx="988000" cy="969125"/>
            </a:xfrm>
          </p:grpSpPr>
          <p:sp>
            <p:nvSpPr>
              <p:cNvPr id="2176" name="Google Shape;2176;p67"/>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8" name="Google Shape;2178;p67"/>
            <p:cNvGrpSpPr/>
            <p:nvPr/>
          </p:nvGrpSpPr>
          <p:grpSpPr>
            <a:xfrm>
              <a:off x="1753782" y="2247485"/>
              <a:ext cx="1327872" cy="1302504"/>
              <a:chOff x="1108850" y="1839725"/>
              <a:chExt cx="988000" cy="969125"/>
            </a:xfrm>
          </p:grpSpPr>
          <p:sp>
            <p:nvSpPr>
              <p:cNvPr id="2179" name="Google Shape;2179;p67"/>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1" name="Google Shape;2181;p67"/>
            <p:cNvSpPr/>
            <p:nvPr/>
          </p:nvSpPr>
          <p:spPr>
            <a:xfrm rot="10800000">
              <a:off x="785875" y="3371129"/>
              <a:ext cx="3016200" cy="12270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2060792" y="1358188"/>
              <a:ext cx="1164867" cy="171385"/>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1094938" y="1746223"/>
              <a:ext cx="716795" cy="105100"/>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4" name="Google Shape;2184;p67"/>
            <p:cNvGrpSpPr/>
            <p:nvPr/>
          </p:nvGrpSpPr>
          <p:grpSpPr>
            <a:xfrm>
              <a:off x="1883997" y="3192793"/>
              <a:ext cx="1518448" cy="936290"/>
              <a:chOff x="4592575" y="1448750"/>
              <a:chExt cx="505425" cy="311650"/>
            </a:xfrm>
          </p:grpSpPr>
          <p:sp>
            <p:nvSpPr>
              <p:cNvPr id="2185" name="Google Shape;2185;p67"/>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8" name="Google Shape;2218;p67"/>
            <p:cNvGrpSpPr/>
            <p:nvPr/>
          </p:nvGrpSpPr>
          <p:grpSpPr>
            <a:xfrm>
              <a:off x="1387121" y="3550005"/>
              <a:ext cx="330272" cy="288072"/>
              <a:chOff x="2562300" y="3102500"/>
              <a:chExt cx="65350" cy="57000"/>
            </a:xfrm>
          </p:grpSpPr>
          <p:sp>
            <p:nvSpPr>
              <p:cNvPr id="2219" name="Google Shape;2219;p67"/>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3" name="Google Shape;2223;p67"/>
            <p:cNvGrpSpPr/>
            <p:nvPr/>
          </p:nvGrpSpPr>
          <p:grpSpPr>
            <a:xfrm>
              <a:off x="1717396" y="4114343"/>
              <a:ext cx="330272" cy="288072"/>
              <a:chOff x="2562300" y="3102500"/>
              <a:chExt cx="65350" cy="57000"/>
            </a:xfrm>
          </p:grpSpPr>
          <p:sp>
            <p:nvSpPr>
              <p:cNvPr id="2224" name="Google Shape;2224;p67"/>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67"/>
            <p:cNvGrpSpPr/>
            <p:nvPr/>
          </p:nvGrpSpPr>
          <p:grpSpPr>
            <a:xfrm>
              <a:off x="890246" y="3759030"/>
              <a:ext cx="330272" cy="288072"/>
              <a:chOff x="2562300" y="3102500"/>
              <a:chExt cx="65350" cy="57000"/>
            </a:xfrm>
          </p:grpSpPr>
          <p:sp>
            <p:nvSpPr>
              <p:cNvPr id="2229" name="Google Shape;2229;p67"/>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3" name="Google Shape;2233;p67"/>
            <p:cNvSpPr/>
            <p:nvPr/>
          </p:nvSpPr>
          <p:spPr>
            <a:xfrm>
              <a:off x="2962667" y="1878041"/>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7" name="Shape 2237"/>
        <p:cNvGrpSpPr/>
        <p:nvPr/>
      </p:nvGrpSpPr>
      <p:grpSpPr>
        <a:xfrm>
          <a:off x="0" y="0"/>
          <a:ext cx="0" cy="0"/>
          <a:chOff x="0" y="0"/>
          <a:chExt cx="0" cy="0"/>
        </a:xfrm>
      </p:grpSpPr>
      <p:sp>
        <p:nvSpPr>
          <p:cNvPr id="2238" name="Google Shape;2238;p68"/>
          <p:cNvSpPr txBox="1"/>
          <p:nvPr>
            <p:ph type="title"/>
          </p:nvPr>
        </p:nvSpPr>
        <p:spPr>
          <a:xfrm>
            <a:off x="4123150" y="1839550"/>
            <a:ext cx="4644000" cy="136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Thank You!</a:t>
            </a:r>
            <a:endParaRPr/>
          </a:p>
        </p:txBody>
      </p:sp>
      <p:grpSp>
        <p:nvGrpSpPr>
          <p:cNvPr id="2239" name="Google Shape;2239;p68"/>
          <p:cNvGrpSpPr/>
          <p:nvPr/>
        </p:nvGrpSpPr>
        <p:grpSpPr>
          <a:xfrm>
            <a:off x="780377" y="713403"/>
            <a:ext cx="3026499" cy="3890100"/>
            <a:chOff x="780377" y="713403"/>
            <a:chExt cx="3026499" cy="3890100"/>
          </a:xfrm>
        </p:grpSpPr>
        <p:sp>
          <p:nvSpPr>
            <p:cNvPr id="2240" name="Google Shape;2240;p68"/>
            <p:cNvSpPr/>
            <p:nvPr/>
          </p:nvSpPr>
          <p:spPr>
            <a:xfrm>
              <a:off x="780377" y="713403"/>
              <a:ext cx="3026400" cy="3890100"/>
            </a:xfrm>
            <a:prstGeom prst="roundRect">
              <a:avLst>
                <a:gd fmla="val 0" name="adj"/>
              </a:avLst>
            </a:prstGeom>
            <a:solidFill>
              <a:schemeClr val="dk2"/>
            </a:solidFill>
            <a:ln cap="flat" cmpd="sng" w="9525">
              <a:solidFill>
                <a:schemeClr val="dk1"/>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8"/>
            <p:cNvSpPr/>
            <p:nvPr/>
          </p:nvSpPr>
          <p:spPr>
            <a:xfrm>
              <a:off x="780550" y="2523680"/>
              <a:ext cx="3026326" cy="1072483"/>
            </a:xfrm>
            <a:custGeom>
              <a:rect b="b" l="l" r="r" t="t"/>
              <a:pathLst>
                <a:path extrusionOk="0" h="36065" w="109580">
                  <a:moveTo>
                    <a:pt x="18234" y="0"/>
                  </a:moveTo>
                  <a:lnTo>
                    <a:pt x="6365" y="9152"/>
                  </a:lnTo>
                  <a:lnTo>
                    <a:pt x="0" y="5015"/>
                  </a:lnTo>
                  <a:lnTo>
                    <a:pt x="0" y="35995"/>
                  </a:lnTo>
                  <a:lnTo>
                    <a:pt x="109562" y="36065"/>
                  </a:lnTo>
                  <a:lnTo>
                    <a:pt x="109579" y="4419"/>
                  </a:lnTo>
                  <a:lnTo>
                    <a:pt x="101479" y="14763"/>
                  </a:lnTo>
                  <a:lnTo>
                    <a:pt x="90696" y="8328"/>
                  </a:lnTo>
                  <a:lnTo>
                    <a:pt x="87172" y="10415"/>
                  </a:lnTo>
                  <a:lnTo>
                    <a:pt x="82894" y="6067"/>
                  </a:lnTo>
                  <a:lnTo>
                    <a:pt x="75426" y="14552"/>
                  </a:lnTo>
                  <a:lnTo>
                    <a:pt x="67816" y="5944"/>
                  </a:lnTo>
                  <a:lnTo>
                    <a:pt x="57612" y="11958"/>
                  </a:lnTo>
                  <a:lnTo>
                    <a:pt x="54369" y="10169"/>
                  </a:lnTo>
                  <a:lnTo>
                    <a:pt x="45392" y="5909"/>
                  </a:lnTo>
                  <a:lnTo>
                    <a:pt x="35486" y="10415"/>
                  </a:lnTo>
                  <a:lnTo>
                    <a:pt x="18234" y="0"/>
                  </a:lnTo>
                  <a:close/>
                </a:path>
              </a:pathLst>
            </a:custGeom>
            <a:solidFill>
              <a:srgbClr val="669E97">
                <a:alpha val="379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42" name="Google Shape;2242;p68"/>
            <p:cNvGrpSpPr/>
            <p:nvPr/>
          </p:nvGrpSpPr>
          <p:grpSpPr>
            <a:xfrm>
              <a:off x="789391" y="2247485"/>
              <a:ext cx="1327872" cy="1302504"/>
              <a:chOff x="1108850" y="1839725"/>
              <a:chExt cx="988000" cy="969125"/>
            </a:xfrm>
          </p:grpSpPr>
          <p:sp>
            <p:nvSpPr>
              <p:cNvPr id="2243" name="Google Shape;2243;p68"/>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8"/>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68"/>
            <p:cNvGrpSpPr/>
            <p:nvPr/>
          </p:nvGrpSpPr>
          <p:grpSpPr>
            <a:xfrm>
              <a:off x="1753782" y="2247485"/>
              <a:ext cx="1327872" cy="1302504"/>
              <a:chOff x="1108850" y="1839725"/>
              <a:chExt cx="988000" cy="969125"/>
            </a:xfrm>
          </p:grpSpPr>
          <p:sp>
            <p:nvSpPr>
              <p:cNvPr id="2246" name="Google Shape;2246;p68"/>
              <p:cNvSpPr/>
              <p:nvPr/>
            </p:nvSpPr>
            <p:spPr>
              <a:xfrm>
                <a:off x="1108850" y="1839725"/>
                <a:ext cx="988000" cy="969125"/>
              </a:xfrm>
              <a:custGeom>
                <a:rect b="b" l="l" r="r" t="t"/>
                <a:pathLst>
                  <a:path extrusionOk="0" h="38765" w="39520">
                    <a:moveTo>
                      <a:pt x="19848" y="0"/>
                    </a:moveTo>
                    <a:lnTo>
                      <a:pt x="1" y="35609"/>
                    </a:lnTo>
                    <a:lnTo>
                      <a:pt x="39519" y="38765"/>
                    </a:lnTo>
                    <a:lnTo>
                      <a:pt x="19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8"/>
              <p:cNvSpPr/>
              <p:nvPr/>
            </p:nvSpPr>
            <p:spPr>
              <a:xfrm>
                <a:off x="1428825" y="1840150"/>
                <a:ext cx="358575" cy="357700"/>
              </a:xfrm>
              <a:custGeom>
                <a:rect b="b" l="l" r="r" t="t"/>
                <a:pathLst>
                  <a:path extrusionOk="0" h="14308" w="14343">
                    <a:moveTo>
                      <a:pt x="7049" y="1"/>
                    </a:moveTo>
                    <a:lnTo>
                      <a:pt x="1" y="12659"/>
                    </a:lnTo>
                    <a:cubicBezTo>
                      <a:pt x="1" y="12659"/>
                      <a:pt x="1097" y="12126"/>
                      <a:pt x="2537" y="12126"/>
                    </a:cubicBezTo>
                    <a:cubicBezTo>
                      <a:pt x="3298" y="12126"/>
                      <a:pt x="4155" y="12275"/>
                      <a:pt x="4998" y="12729"/>
                    </a:cubicBezTo>
                    <a:cubicBezTo>
                      <a:pt x="5655" y="13087"/>
                      <a:pt x="6440" y="13370"/>
                      <a:pt x="7484" y="13370"/>
                    </a:cubicBezTo>
                    <a:cubicBezTo>
                      <a:pt x="8335" y="13370"/>
                      <a:pt x="9359" y="13182"/>
                      <a:pt x="10625" y="12694"/>
                    </a:cubicBezTo>
                    <a:cubicBezTo>
                      <a:pt x="10898" y="12591"/>
                      <a:pt x="11232" y="12520"/>
                      <a:pt x="11595" y="12520"/>
                    </a:cubicBezTo>
                    <a:cubicBezTo>
                      <a:pt x="12471" y="12520"/>
                      <a:pt x="13525" y="12933"/>
                      <a:pt x="14342" y="14307"/>
                    </a:cubicBezTo>
                    <a:lnTo>
                      <a:pt x="70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8" name="Google Shape;2248;p68"/>
            <p:cNvSpPr/>
            <p:nvPr/>
          </p:nvSpPr>
          <p:spPr>
            <a:xfrm rot="10800000">
              <a:off x="785875" y="3371129"/>
              <a:ext cx="3016200" cy="1227000"/>
            </a:xfrm>
            <a:prstGeom prst="round2SameRect">
              <a:avLst>
                <a:gd fmla="val 0" name="adj1"/>
                <a:gd fmla="val 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8"/>
            <p:cNvSpPr/>
            <p:nvPr/>
          </p:nvSpPr>
          <p:spPr>
            <a:xfrm>
              <a:off x="2060792" y="1358188"/>
              <a:ext cx="1164867" cy="171385"/>
            </a:xfrm>
            <a:custGeom>
              <a:rect b="b" l="l" r="r" t="t"/>
              <a:pathLst>
                <a:path extrusionOk="0" h="3400" w="23109">
                  <a:moveTo>
                    <a:pt x="7742" y="1"/>
                  </a:moveTo>
                  <a:cubicBezTo>
                    <a:pt x="6848" y="1"/>
                    <a:pt x="6026" y="290"/>
                    <a:pt x="5786" y="997"/>
                  </a:cubicBezTo>
                  <a:cubicBezTo>
                    <a:pt x="5246" y="696"/>
                    <a:pt x="4724" y="552"/>
                    <a:pt x="4217" y="552"/>
                  </a:cubicBezTo>
                  <a:cubicBezTo>
                    <a:pt x="3455" y="552"/>
                    <a:pt x="2729" y="878"/>
                    <a:pt x="2034" y="1488"/>
                  </a:cubicBezTo>
                  <a:cubicBezTo>
                    <a:pt x="1613" y="1856"/>
                    <a:pt x="0" y="2698"/>
                    <a:pt x="509" y="3382"/>
                  </a:cubicBezTo>
                  <a:lnTo>
                    <a:pt x="23108" y="3399"/>
                  </a:lnTo>
                  <a:cubicBezTo>
                    <a:pt x="22357" y="2372"/>
                    <a:pt x="19507" y="1136"/>
                    <a:pt x="17809" y="1136"/>
                  </a:cubicBezTo>
                  <a:cubicBezTo>
                    <a:pt x="17248" y="1136"/>
                    <a:pt x="16813" y="1271"/>
                    <a:pt x="16621" y="1593"/>
                  </a:cubicBezTo>
                  <a:cubicBezTo>
                    <a:pt x="15718" y="1111"/>
                    <a:pt x="14578" y="824"/>
                    <a:pt x="13603" y="824"/>
                  </a:cubicBezTo>
                  <a:cubicBezTo>
                    <a:pt x="12666" y="824"/>
                    <a:pt x="11882" y="1089"/>
                    <a:pt x="11607" y="1699"/>
                  </a:cubicBezTo>
                  <a:cubicBezTo>
                    <a:pt x="10958" y="1085"/>
                    <a:pt x="10011" y="454"/>
                    <a:pt x="8977" y="173"/>
                  </a:cubicBezTo>
                  <a:cubicBezTo>
                    <a:pt x="8583" y="62"/>
                    <a:pt x="8155" y="1"/>
                    <a:pt x="77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8"/>
            <p:cNvSpPr/>
            <p:nvPr/>
          </p:nvSpPr>
          <p:spPr>
            <a:xfrm>
              <a:off x="1094938" y="1746223"/>
              <a:ext cx="716795" cy="105100"/>
            </a:xfrm>
            <a:custGeom>
              <a:rect b="b" l="l" r="r" t="t"/>
              <a:pathLst>
                <a:path extrusionOk="0" h="2085" w="14220">
                  <a:moveTo>
                    <a:pt x="4768" y="1"/>
                  </a:moveTo>
                  <a:cubicBezTo>
                    <a:pt x="4213" y="1"/>
                    <a:pt x="3704" y="178"/>
                    <a:pt x="3560" y="612"/>
                  </a:cubicBezTo>
                  <a:cubicBezTo>
                    <a:pt x="3231" y="430"/>
                    <a:pt x="2911" y="343"/>
                    <a:pt x="2599" y="343"/>
                  </a:cubicBezTo>
                  <a:cubicBezTo>
                    <a:pt x="2129" y="343"/>
                    <a:pt x="1678" y="541"/>
                    <a:pt x="1245" y="910"/>
                  </a:cubicBezTo>
                  <a:cubicBezTo>
                    <a:pt x="982" y="1138"/>
                    <a:pt x="1" y="1664"/>
                    <a:pt x="316" y="2084"/>
                  </a:cubicBezTo>
                  <a:lnTo>
                    <a:pt x="14220" y="2084"/>
                  </a:lnTo>
                  <a:cubicBezTo>
                    <a:pt x="13757" y="1464"/>
                    <a:pt x="12002" y="704"/>
                    <a:pt x="10954" y="704"/>
                  </a:cubicBezTo>
                  <a:cubicBezTo>
                    <a:pt x="10611" y="704"/>
                    <a:pt x="10343" y="785"/>
                    <a:pt x="10222" y="980"/>
                  </a:cubicBezTo>
                  <a:cubicBezTo>
                    <a:pt x="9677" y="685"/>
                    <a:pt x="8977" y="508"/>
                    <a:pt x="8375" y="508"/>
                  </a:cubicBezTo>
                  <a:cubicBezTo>
                    <a:pt x="7796" y="508"/>
                    <a:pt x="7308" y="672"/>
                    <a:pt x="7136" y="1050"/>
                  </a:cubicBezTo>
                  <a:cubicBezTo>
                    <a:pt x="6751" y="664"/>
                    <a:pt x="6155" y="279"/>
                    <a:pt x="5523" y="103"/>
                  </a:cubicBezTo>
                  <a:cubicBezTo>
                    <a:pt x="5282" y="37"/>
                    <a:pt x="5020" y="1"/>
                    <a:pt x="4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1" name="Google Shape;2251;p68"/>
            <p:cNvGrpSpPr/>
            <p:nvPr/>
          </p:nvGrpSpPr>
          <p:grpSpPr>
            <a:xfrm>
              <a:off x="1883997" y="3192793"/>
              <a:ext cx="1518448" cy="936290"/>
              <a:chOff x="4592575" y="1448750"/>
              <a:chExt cx="505425" cy="311650"/>
            </a:xfrm>
          </p:grpSpPr>
          <p:sp>
            <p:nvSpPr>
              <p:cNvPr id="2252" name="Google Shape;2252;p68"/>
              <p:cNvSpPr/>
              <p:nvPr/>
            </p:nvSpPr>
            <p:spPr>
              <a:xfrm>
                <a:off x="4695150"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8"/>
              <p:cNvSpPr/>
              <p:nvPr/>
            </p:nvSpPr>
            <p:spPr>
              <a:xfrm>
                <a:off x="4698650"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8"/>
              <p:cNvSpPr/>
              <p:nvPr/>
            </p:nvSpPr>
            <p:spPr>
              <a:xfrm>
                <a:off x="4760900"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8"/>
              <p:cNvSpPr/>
              <p:nvPr/>
            </p:nvSpPr>
            <p:spPr>
              <a:xfrm>
                <a:off x="4764400" y="1498700"/>
                <a:ext cx="36850" cy="45625"/>
              </a:xfrm>
              <a:custGeom>
                <a:rect b="b" l="l" r="r" t="t"/>
                <a:pathLst>
                  <a:path extrusionOk="0" h="1825" w="1474">
                    <a:moveTo>
                      <a:pt x="1" y="1"/>
                    </a:moveTo>
                    <a:lnTo>
                      <a:pt x="1"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8"/>
              <p:cNvSpPr/>
              <p:nvPr/>
            </p:nvSpPr>
            <p:spPr>
              <a:xfrm>
                <a:off x="4822275" y="1498700"/>
                <a:ext cx="40350" cy="45625"/>
              </a:xfrm>
              <a:custGeom>
                <a:rect b="b" l="l" r="r" t="t"/>
                <a:pathLst>
                  <a:path extrusionOk="0" h="1825" w="1614">
                    <a:moveTo>
                      <a:pt x="0" y="1"/>
                    </a:moveTo>
                    <a:lnTo>
                      <a:pt x="0" y="1824"/>
                    </a:lnTo>
                    <a:lnTo>
                      <a:pt x="1613" y="1824"/>
                    </a:lnTo>
                    <a:lnTo>
                      <a:pt x="1613"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8"/>
              <p:cNvSpPr/>
              <p:nvPr/>
            </p:nvSpPr>
            <p:spPr>
              <a:xfrm>
                <a:off x="4825775" y="1498700"/>
                <a:ext cx="36850" cy="45625"/>
              </a:xfrm>
              <a:custGeom>
                <a:rect b="b" l="l" r="r" t="t"/>
                <a:pathLst>
                  <a:path extrusionOk="0" h="1825" w="1474">
                    <a:moveTo>
                      <a:pt x="0" y="1"/>
                    </a:moveTo>
                    <a:lnTo>
                      <a:pt x="0" y="1824"/>
                    </a:lnTo>
                    <a:lnTo>
                      <a:pt x="1473" y="1824"/>
                    </a:lnTo>
                    <a:lnTo>
                      <a:pt x="1473"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8"/>
              <p:cNvSpPr/>
              <p:nvPr/>
            </p:nvSpPr>
            <p:spPr>
              <a:xfrm>
                <a:off x="4883625" y="1498700"/>
                <a:ext cx="40350" cy="45625"/>
              </a:xfrm>
              <a:custGeom>
                <a:rect b="b" l="l" r="r" t="t"/>
                <a:pathLst>
                  <a:path extrusionOk="0" h="1825" w="1614">
                    <a:moveTo>
                      <a:pt x="1" y="1"/>
                    </a:moveTo>
                    <a:lnTo>
                      <a:pt x="1" y="1824"/>
                    </a:lnTo>
                    <a:lnTo>
                      <a:pt x="1614" y="1824"/>
                    </a:lnTo>
                    <a:lnTo>
                      <a:pt x="1614" y="1"/>
                    </a:lnTo>
                    <a:close/>
                  </a:path>
                </a:pathLst>
              </a:custGeom>
              <a:solidFill>
                <a:srgbClr val="3D3D3D"/>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8"/>
              <p:cNvSpPr/>
              <p:nvPr/>
            </p:nvSpPr>
            <p:spPr>
              <a:xfrm>
                <a:off x="4887125" y="1498700"/>
                <a:ext cx="36850" cy="45625"/>
              </a:xfrm>
              <a:custGeom>
                <a:rect b="b" l="l" r="r" t="t"/>
                <a:pathLst>
                  <a:path extrusionOk="0" h="1825" w="1474">
                    <a:moveTo>
                      <a:pt x="1" y="1"/>
                    </a:moveTo>
                    <a:lnTo>
                      <a:pt x="1" y="1824"/>
                    </a:lnTo>
                    <a:lnTo>
                      <a:pt x="1474" y="1824"/>
                    </a:lnTo>
                    <a:lnTo>
                      <a:pt x="1474" y="1"/>
                    </a:lnTo>
                    <a:close/>
                  </a:path>
                </a:pathLst>
              </a:custGeom>
              <a:solidFill>
                <a:srgbClr val="474747"/>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8"/>
              <p:cNvSpPr/>
              <p:nvPr/>
            </p:nvSpPr>
            <p:spPr>
              <a:xfrm>
                <a:off x="4908600" y="1455750"/>
                <a:ext cx="53500" cy="22825"/>
              </a:xfrm>
              <a:custGeom>
                <a:rect b="b" l="l" r="r" t="t"/>
                <a:pathLst>
                  <a:path extrusionOk="0" h="913" w="2140">
                    <a:moveTo>
                      <a:pt x="1" y="1"/>
                    </a:moveTo>
                    <a:lnTo>
                      <a:pt x="1" y="912"/>
                    </a:lnTo>
                    <a:lnTo>
                      <a:pt x="2140" y="912"/>
                    </a:lnTo>
                    <a:lnTo>
                      <a:pt x="2140"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8"/>
              <p:cNvSpPr/>
              <p:nvPr/>
            </p:nvSpPr>
            <p:spPr>
              <a:xfrm>
                <a:off x="4930975" y="1478100"/>
                <a:ext cx="41650" cy="108725"/>
              </a:xfrm>
              <a:custGeom>
                <a:rect b="b" l="l" r="r" t="t"/>
                <a:pathLst>
                  <a:path extrusionOk="0" h="4349" w="1666">
                    <a:moveTo>
                      <a:pt x="0" y="1"/>
                    </a:moveTo>
                    <a:lnTo>
                      <a:pt x="0" y="4349"/>
                    </a:lnTo>
                    <a:lnTo>
                      <a:pt x="1666" y="4349"/>
                    </a:lnTo>
                    <a:lnTo>
                      <a:pt x="1666" y="1"/>
                    </a:lnTo>
                    <a:close/>
                  </a:path>
                </a:pathLst>
              </a:custGeom>
              <a:solidFill>
                <a:srgbClr val="5B5A5A"/>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8"/>
              <p:cNvSpPr/>
              <p:nvPr/>
            </p:nvSpPr>
            <p:spPr>
              <a:xfrm>
                <a:off x="4747300" y="1471975"/>
                <a:ext cx="123200" cy="12725"/>
              </a:xfrm>
              <a:custGeom>
                <a:rect b="b" l="l" r="r" t="t"/>
                <a:pathLst>
                  <a:path extrusionOk="0" h="509" w="4928">
                    <a:moveTo>
                      <a:pt x="229" y="0"/>
                    </a:moveTo>
                    <a:lnTo>
                      <a:pt x="1" y="491"/>
                    </a:lnTo>
                    <a:lnTo>
                      <a:pt x="4928" y="509"/>
                    </a:lnTo>
                    <a:lnTo>
                      <a:pt x="4665" y="0"/>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8"/>
              <p:cNvSpPr/>
              <p:nvPr/>
            </p:nvSpPr>
            <p:spPr>
              <a:xfrm>
                <a:off x="4734175" y="1515800"/>
                <a:ext cx="151225" cy="13175"/>
              </a:xfrm>
              <a:custGeom>
                <a:rect b="b" l="l" r="r" t="t"/>
                <a:pathLst>
                  <a:path extrusionOk="0" h="527" w="6049">
                    <a:moveTo>
                      <a:pt x="245" y="1"/>
                    </a:moveTo>
                    <a:lnTo>
                      <a:pt x="0" y="527"/>
                    </a:lnTo>
                    <a:lnTo>
                      <a:pt x="6049" y="474"/>
                    </a:lnTo>
                    <a:lnTo>
                      <a:pt x="5786" y="1"/>
                    </a:lnTo>
                    <a:close/>
                  </a:path>
                </a:pathLst>
              </a:custGeom>
              <a:solidFill>
                <a:srgbClr val="000000"/>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8"/>
              <p:cNvSpPr/>
              <p:nvPr/>
            </p:nvSpPr>
            <p:spPr>
              <a:xfrm>
                <a:off x="4749075" y="1553050"/>
                <a:ext cx="99950" cy="192025"/>
              </a:xfrm>
              <a:custGeom>
                <a:rect b="b" l="l" r="r" t="t"/>
                <a:pathLst>
                  <a:path extrusionOk="0" h="7681" w="3998">
                    <a:moveTo>
                      <a:pt x="0" y="1"/>
                    </a:moveTo>
                    <a:lnTo>
                      <a:pt x="0" y="7680"/>
                    </a:lnTo>
                    <a:lnTo>
                      <a:pt x="3998" y="7680"/>
                    </a:lnTo>
                    <a:lnTo>
                      <a:pt x="399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8"/>
              <p:cNvSpPr/>
              <p:nvPr/>
            </p:nvSpPr>
            <p:spPr>
              <a:xfrm>
                <a:off x="4839800" y="1553050"/>
                <a:ext cx="46050" cy="192025"/>
              </a:xfrm>
              <a:custGeom>
                <a:rect b="b" l="l" r="r" t="t"/>
                <a:pathLst>
                  <a:path extrusionOk="0" h="7681" w="1842">
                    <a:moveTo>
                      <a:pt x="0" y="1"/>
                    </a:moveTo>
                    <a:lnTo>
                      <a:pt x="0" y="7680"/>
                    </a:lnTo>
                    <a:lnTo>
                      <a:pt x="1841" y="7680"/>
                    </a:lnTo>
                    <a:lnTo>
                      <a:pt x="184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8"/>
              <p:cNvSpPr/>
              <p:nvPr/>
            </p:nvSpPr>
            <p:spPr>
              <a:xfrm>
                <a:off x="4710050" y="1742850"/>
                <a:ext cx="130200" cy="17550"/>
              </a:xfrm>
              <a:custGeom>
                <a:rect b="b" l="l" r="r" t="t"/>
                <a:pathLst>
                  <a:path extrusionOk="0" h="702" w="5208">
                    <a:moveTo>
                      <a:pt x="1" y="1"/>
                    </a:moveTo>
                    <a:lnTo>
                      <a:pt x="1" y="702"/>
                    </a:lnTo>
                    <a:lnTo>
                      <a:pt x="5208" y="702"/>
                    </a:lnTo>
                    <a:lnTo>
                      <a:pt x="5208" y="1"/>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8"/>
              <p:cNvSpPr/>
              <p:nvPr/>
            </p:nvSpPr>
            <p:spPr>
              <a:xfrm>
                <a:off x="4839350" y="1742850"/>
                <a:ext cx="83325" cy="17550"/>
              </a:xfrm>
              <a:custGeom>
                <a:rect b="b" l="l" r="r" t="t"/>
                <a:pathLst>
                  <a:path extrusionOk="0" h="702" w="3333">
                    <a:moveTo>
                      <a:pt x="1" y="1"/>
                    </a:moveTo>
                    <a:lnTo>
                      <a:pt x="1" y="702"/>
                    </a:lnTo>
                    <a:lnTo>
                      <a:pt x="3332" y="702"/>
                    </a:lnTo>
                    <a:lnTo>
                      <a:pt x="333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8"/>
              <p:cNvSpPr/>
              <p:nvPr/>
            </p:nvSpPr>
            <p:spPr>
              <a:xfrm>
                <a:off x="4621075" y="1448750"/>
                <a:ext cx="476925" cy="205150"/>
              </a:xfrm>
              <a:custGeom>
                <a:rect b="b" l="l" r="r" t="t"/>
                <a:pathLst>
                  <a:path extrusionOk="0" h="8206" w="19077">
                    <a:moveTo>
                      <a:pt x="4208" y="0"/>
                    </a:moveTo>
                    <a:lnTo>
                      <a:pt x="1" y="8205"/>
                    </a:lnTo>
                    <a:lnTo>
                      <a:pt x="15394" y="8205"/>
                    </a:lnTo>
                    <a:lnTo>
                      <a:pt x="19076" y="18"/>
                    </a:lnTo>
                    <a:lnTo>
                      <a:pt x="4208"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8"/>
              <p:cNvSpPr/>
              <p:nvPr/>
            </p:nvSpPr>
            <p:spPr>
              <a:xfrm>
                <a:off x="4592575" y="1448750"/>
                <a:ext cx="477350" cy="205150"/>
              </a:xfrm>
              <a:custGeom>
                <a:rect b="b" l="l" r="r" t="t"/>
                <a:pathLst>
                  <a:path extrusionOk="0" h="8206" w="19094">
                    <a:moveTo>
                      <a:pt x="4209" y="0"/>
                    </a:moveTo>
                    <a:lnTo>
                      <a:pt x="1" y="8205"/>
                    </a:lnTo>
                    <a:lnTo>
                      <a:pt x="15412" y="8205"/>
                    </a:lnTo>
                    <a:lnTo>
                      <a:pt x="19094" y="18"/>
                    </a:lnTo>
                    <a:lnTo>
                      <a:pt x="4209" y="0"/>
                    </a:lnTo>
                    <a:close/>
                  </a:path>
                </a:pathLst>
              </a:custGeom>
              <a:solidFill>
                <a:schemeClr val="dk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8"/>
              <p:cNvSpPr/>
              <p:nvPr/>
            </p:nvSpPr>
            <p:spPr>
              <a:xfrm>
                <a:off x="4599150" y="1452675"/>
                <a:ext cx="462450" cy="195975"/>
              </a:xfrm>
              <a:custGeom>
                <a:rect b="b" l="l" r="r" t="t"/>
                <a:pathLst>
                  <a:path extrusionOk="0" h="7839" w="18498">
                    <a:moveTo>
                      <a:pt x="4086" y="1"/>
                    </a:moveTo>
                    <a:lnTo>
                      <a:pt x="1" y="7838"/>
                    </a:lnTo>
                    <a:lnTo>
                      <a:pt x="14939" y="7838"/>
                    </a:lnTo>
                    <a:lnTo>
                      <a:pt x="18498" y="36"/>
                    </a:lnTo>
                    <a:lnTo>
                      <a:pt x="4086"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8"/>
              <p:cNvSpPr/>
              <p:nvPr/>
            </p:nvSpPr>
            <p:spPr>
              <a:xfrm>
                <a:off x="4607925" y="1458825"/>
                <a:ext cx="447100" cy="182800"/>
              </a:xfrm>
              <a:custGeom>
                <a:rect b="b" l="l" r="r" t="t"/>
                <a:pathLst>
                  <a:path extrusionOk="0" h="7312" w="17884">
                    <a:moveTo>
                      <a:pt x="3823" y="0"/>
                    </a:moveTo>
                    <a:lnTo>
                      <a:pt x="1" y="7311"/>
                    </a:lnTo>
                    <a:lnTo>
                      <a:pt x="14465" y="7311"/>
                    </a:lnTo>
                    <a:lnTo>
                      <a:pt x="17884" y="53"/>
                    </a:lnTo>
                    <a:lnTo>
                      <a:pt x="3823" y="0"/>
                    </a:lnTo>
                    <a:close/>
                  </a:path>
                </a:pathLst>
              </a:custGeom>
              <a:solidFill>
                <a:schemeClr val="accent3"/>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8"/>
              <p:cNvSpPr/>
              <p:nvPr/>
            </p:nvSpPr>
            <p:spPr>
              <a:xfrm>
                <a:off x="4644750" y="1454000"/>
                <a:ext cx="96450" cy="194200"/>
              </a:xfrm>
              <a:custGeom>
                <a:rect b="b" l="l" r="r" t="t"/>
                <a:pathLst>
                  <a:path extrusionOk="0" h="7768" w="3858">
                    <a:moveTo>
                      <a:pt x="3682" y="1"/>
                    </a:moveTo>
                    <a:lnTo>
                      <a:pt x="0" y="7680"/>
                    </a:lnTo>
                    <a:lnTo>
                      <a:pt x="158" y="7767"/>
                    </a:lnTo>
                    <a:lnTo>
                      <a:pt x="3858" y="71"/>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8"/>
              <p:cNvSpPr/>
              <p:nvPr/>
            </p:nvSpPr>
            <p:spPr>
              <a:xfrm>
                <a:off x="4681575" y="1454000"/>
                <a:ext cx="96450" cy="194200"/>
              </a:xfrm>
              <a:custGeom>
                <a:rect b="b" l="l" r="r" t="t"/>
                <a:pathLst>
                  <a:path extrusionOk="0" h="7768" w="3858">
                    <a:moveTo>
                      <a:pt x="3699" y="1"/>
                    </a:moveTo>
                    <a:lnTo>
                      <a:pt x="0" y="7680"/>
                    </a:lnTo>
                    <a:lnTo>
                      <a:pt x="158" y="7767"/>
                    </a:lnTo>
                    <a:lnTo>
                      <a:pt x="3857" y="71"/>
                    </a:lnTo>
                    <a:lnTo>
                      <a:pt x="3699"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8"/>
              <p:cNvSpPr/>
              <p:nvPr/>
            </p:nvSpPr>
            <p:spPr>
              <a:xfrm>
                <a:off x="4724075" y="1454000"/>
                <a:ext cx="96450" cy="194200"/>
              </a:xfrm>
              <a:custGeom>
                <a:rect b="b" l="l" r="r" t="t"/>
                <a:pathLst>
                  <a:path extrusionOk="0" h="7768" w="3858">
                    <a:moveTo>
                      <a:pt x="3700" y="1"/>
                    </a:moveTo>
                    <a:lnTo>
                      <a:pt x="1" y="7680"/>
                    </a:lnTo>
                    <a:lnTo>
                      <a:pt x="159"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8"/>
              <p:cNvSpPr/>
              <p:nvPr/>
            </p:nvSpPr>
            <p:spPr>
              <a:xfrm>
                <a:off x="4760900" y="1454000"/>
                <a:ext cx="96900" cy="194200"/>
              </a:xfrm>
              <a:custGeom>
                <a:rect b="b" l="l" r="r" t="t"/>
                <a:pathLst>
                  <a:path extrusionOk="0" h="7768" w="3876">
                    <a:moveTo>
                      <a:pt x="3717" y="1"/>
                    </a:moveTo>
                    <a:lnTo>
                      <a:pt x="0" y="7680"/>
                    </a:lnTo>
                    <a:lnTo>
                      <a:pt x="158" y="7767"/>
                    </a:lnTo>
                    <a:lnTo>
                      <a:pt x="3875" y="88"/>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8"/>
              <p:cNvSpPr/>
              <p:nvPr/>
            </p:nvSpPr>
            <p:spPr>
              <a:xfrm>
                <a:off x="4803850" y="1454000"/>
                <a:ext cx="96450" cy="194200"/>
              </a:xfrm>
              <a:custGeom>
                <a:rect b="b" l="l" r="r" t="t"/>
                <a:pathLst>
                  <a:path extrusionOk="0" h="7768" w="3858">
                    <a:moveTo>
                      <a:pt x="3700" y="1"/>
                    </a:moveTo>
                    <a:lnTo>
                      <a:pt x="1"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8"/>
              <p:cNvSpPr/>
              <p:nvPr/>
            </p:nvSpPr>
            <p:spPr>
              <a:xfrm>
                <a:off x="4840675" y="1454000"/>
                <a:ext cx="96450" cy="194200"/>
              </a:xfrm>
              <a:custGeom>
                <a:rect b="b" l="l" r="r" t="t"/>
                <a:pathLst>
                  <a:path extrusionOk="0" h="7768" w="3858">
                    <a:moveTo>
                      <a:pt x="3700" y="1"/>
                    </a:moveTo>
                    <a:lnTo>
                      <a:pt x="0" y="7680"/>
                    </a:lnTo>
                    <a:lnTo>
                      <a:pt x="158" y="7767"/>
                    </a:lnTo>
                    <a:lnTo>
                      <a:pt x="3858" y="71"/>
                    </a:lnTo>
                    <a:lnTo>
                      <a:pt x="370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8"/>
              <p:cNvSpPr/>
              <p:nvPr/>
            </p:nvSpPr>
            <p:spPr>
              <a:xfrm>
                <a:off x="4883200" y="1454000"/>
                <a:ext cx="96875" cy="193750"/>
              </a:xfrm>
              <a:custGeom>
                <a:rect b="b" l="l" r="r" t="t"/>
                <a:pathLst>
                  <a:path extrusionOk="0" h="7750" w="3875">
                    <a:moveTo>
                      <a:pt x="3717" y="1"/>
                    </a:moveTo>
                    <a:lnTo>
                      <a:pt x="0" y="7680"/>
                    </a:lnTo>
                    <a:lnTo>
                      <a:pt x="158" y="7750"/>
                    </a:lnTo>
                    <a:lnTo>
                      <a:pt x="3875" y="71"/>
                    </a:lnTo>
                    <a:lnTo>
                      <a:pt x="3717"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8"/>
              <p:cNvSpPr/>
              <p:nvPr/>
            </p:nvSpPr>
            <p:spPr>
              <a:xfrm>
                <a:off x="4920450" y="1453550"/>
                <a:ext cx="96000" cy="194650"/>
              </a:xfrm>
              <a:custGeom>
                <a:rect b="b" l="l" r="r" t="t"/>
                <a:pathLst>
                  <a:path extrusionOk="0" h="7786" w="3840">
                    <a:moveTo>
                      <a:pt x="3682" y="1"/>
                    </a:moveTo>
                    <a:lnTo>
                      <a:pt x="0" y="7698"/>
                    </a:lnTo>
                    <a:lnTo>
                      <a:pt x="158" y="7785"/>
                    </a:lnTo>
                    <a:lnTo>
                      <a:pt x="3840" y="89"/>
                    </a:lnTo>
                    <a:lnTo>
                      <a:pt x="3682"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8"/>
              <p:cNvSpPr/>
              <p:nvPr/>
            </p:nvSpPr>
            <p:spPr>
              <a:xfrm>
                <a:off x="4681575" y="1489950"/>
                <a:ext cx="355500" cy="17550"/>
              </a:xfrm>
              <a:custGeom>
                <a:rect b="b" l="l" r="r" t="t"/>
                <a:pathLst>
                  <a:path extrusionOk="0" h="702" w="14220">
                    <a:moveTo>
                      <a:pt x="0" y="0"/>
                    </a:moveTo>
                    <a:lnTo>
                      <a:pt x="0" y="368"/>
                    </a:lnTo>
                    <a:lnTo>
                      <a:pt x="14219" y="701"/>
                    </a:lnTo>
                    <a:lnTo>
                      <a:pt x="14219" y="333"/>
                    </a:lnTo>
                    <a:lnTo>
                      <a:pt x="0" y="0"/>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8"/>
              <p:cNvSpPr/>
              <p:nvPr/>
            </p:nvSpPr>
            <p:spPr>
              <a:xfrm>
                <a:off x="4651325" y="1547800"/>
                <a:ext cx="359450" cy="17125"/>
              </a:xfrm>
              <a:custGeom>
                <a:rect b="b" l="l" r="r" t="t"/>
                <a:pathLst>
                  <a:path extrusionOk="0" h="685" w="14378">
                    <a:moveTo>
                      <a:pt x="0" y="1"/>
                    </a:moveTo>
                    <a:lnTo>
                      <a:pt x="0" y="369"/>
                    </a:lnTo>
                    <a:lnTo>
                      <a:pt x="14377" y="684"/>
                    </a:lnTo>
                    <a:lnTo>
                      <a:pt x="14377" y="334"/>
                    </a:lnTo>
                    <a:lnTo>
                      <a:pt x="0"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8"/>
              <p:cNvSpPr/>
              <p:nvPr/>
            </p:nvSpPr>
            <p:spPr>
              <a:xfrm>
                <a:off x="4626775" y="1593375"/>
                <a:ext cx="362950" cy="17125"/>
              </a:xfrm>
              <a:custGeom>
                <a:rect b="b" l="l" r="r" t="t"/>
                <a:pathLst>
                  <a:path extrusionOk="0" h="685" w="14518">
                    <a:moveTo>
                      <a:pt x="1" y="1"/>
                    </a:moveTo>
                    <a:lnTo>
                      <a:pt x="1" y="352"/>
                    </a:lnTo>
                    <a:lnTo>
                      <a:pt x="14518" y="685"/>
                    </a:lnTo>
                    <a:lnTo>
                      <a:pt x="14518" y="316"/>
                    </a:lnTo>
                    <a:lnTo>
                      <a:pt x="1" y="1"/>
                    </a:lnTo>
                    <a:close/>
                  </a:path>
                </a:pathLst>
              </a:custGeom>
              <a:solidFill>
                <a:schemeClr val="accent2"/>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8"/>
              <p:cNvSpPr/>
              <p:nvPr/>
            </p:nvSpPr>
            <p:spPr>
              <a:xfrm>
                <a:off x="4607925" y="1459700"/>
                <a:ext cx="336650" cy="181925"/>
              </a:xfrm>
              <a:custGeom>
                <a:rect b="b" l="l" r="r" t="t"/>
                <a:pathLst>
                  <a:path extrusionOk="0" h="7277" w="13466">
                    <a:moveTo>
                      <a:pt x="9608" y="0"/>
                    </a:moveTo>
                    <a:lnTo>
                      <a:pt x="1" y="7276"/>
                    </a:lnTo>
                    <a:lnTo>
                      <a:pt x="5155" y="7276"/>
                    </a:lnTo>
                    <a:lnTo>
                      <a:pt x="13466" y="18"/>
                    </a:lnTo>
                    <a:lnTo>
                      <a:pt x="9608" y="0"/>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8"/>
              <p:cNvSpPr/>
              <p:nvPr/>
            </p:nvSpPr>
            <p:spPr>
              <a:xfrm>
                <a:off x="4766150" y="1458375"/>
                <a:ext cx="231025" cy="184575"/>
              </a:xfrm>
              <a:custGeom>
                <a:rect b="b" l="l" r="r" t="t"/>
                <a:pathLst>
                  <a:path extrusionOk="0" h="7383" w="9241">
                    <a:moveTo>
                      <a:pt x="7961" y="1"/>
                    </a:moveTo>
                    <a:lnTo>
                      <a:pt x="1" y="7347"/>
                    </a:lnTo>
                    <a:lnTo>
                      <a:pt x="1737" y="7382"/>
                    </a:lnTo>
                    <a:lnTo>
                      <a:pt x="9241" y="53"/>
                    </a:lnTo>
                    <a:lnTo>
                      <a:pt x="7961" y="1"/>
                    </a:lnTo>
                    <a:close/>
                  </a:path>
                </a:pathLst>
              </a:cu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5" name="Google Shape;2285;p68"/>
            <p:cNvGrpSpPr/>
            <p:nvPr/>
          </p:nvGrpSpPr>
          <p:grpSpPr>
            <a:xfrm>
              <a:off x="1387121" y="3550005"/>
              <a:ext cx="330272" cy="288072"/>
              <a:chOff x="2562300" y="3102500"/>
              <a:chExt cx="65350" cy="57000"/>
            </a:xfrm>
          </p:grpSpPr>
          <p:sp>
            <p:nvSpPr>
              <p:cNvPr id="2286" name="Google Shape;2286;p68"/>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8"/>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8"/>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8"/>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0" name="Google Shape;2290;p68"/>
            <p:cNvGrpSpPr/>
            <p:nvPr/>
          </p:nvGrpSpPr>
          <p:grpSpPr>
            <a:xfrm>
              <a:off x="1717396" y="4114343"/>
              <a:ext cx="330272" cy="288072"/>
              <a:chOff x="2562300" y="3102500"/>
              <a:chExt cx="65350" cy="57000"/>
            </a:xfrm>
          </p:grpSpPr>
          <p:sp>
            <p:nvSpPr>
              <p:cNvPr id="2291" name="Google Shape;2291;p68"/>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8"/>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8"/>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8"/>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5" name="Google Shape;2295;p68"/>
            <p:cNvGrpSpPr/>
            <p:nvPr/>
          </p:nvGrpSpPr>
          <p:grpSpPr>
            <a:xfrm>
              <a:off x="890246" y="3759030"/>
              <a:ext cx="330272" cy="288072"/>
              <a:chOff x="2562300" y="3102500"/>
              <a:chExt cx="65350" cy="57000"/>
            </a:xfrm>
          </p:grpSpPr>
          <p:sp>
            <p:nvSpPr>
              <p:cNvPr id="2296" name="Google Shape;2296;p68"/>
              <p:cNvSpPr/>
              <p:nvPr/>
            </p:nvSpPr>
            <p:spPr>
              <a:xfrm>
                <a:off x="2562300" y="3116100"/>
                <a:ext cx="33350" cy="41650"/>
              </a:xfrm>
              <a:custGeom>
                <a:rect b="b" l="l" r="r" t="t"/>
                <a:pathLst>
                  <a:path extrusionOk="0" h="1666" w="1334">
                    <a:moveTo>
                      <a:pt x="1" y="0"/>
                    </a:moveTo>
                    <a:cubicBezTo>
                      <a:pt x="1" y="0"/>
                      <a:pt x="1053" y="491"/>
                      <a:pt x="1141" y="1666"/>
                    </a:cubicBezTo>
                    <a:lnTo>
                      <a:pt x="1333" y="1666"/>
                    </a:lnTo>
                    <a:cubicBezTo>
                      <a:pt x="1333" y="1666"/>
                      <a:pt x="1246" y="298"/>
                      <a:pt x="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8"/>
              <p:cNvSpPr/>
              <p:nvPr/>
            </p:nvSpPr>
            <p:spPr>
              <a:xfrm>
                <a:off x="2594300" y="3116100"/>
                <a:ext cx="33350" cy="41225"/>
              </a:xfrm>
              <a:custGeom>
                <a:rect b="b" l="l" r="r" t="t"/>
                <a:pathLst>
                  <a:path extrusionOk="0" h="1649" w="1334">
                    <a:moveTo>
                      <a:pt x="1333" y="0"/>
                    </a:moveTo>
                    <a:lnTo>
                      <a:pt x="1333" y="0"/>
                    </a:lnTo>
                    <a:cubicBezTo>
                      <a:pt x="106" y="298"/>
                      <a:pt x="1" y="1648"/>
                      <a:pt x="1" y="1648"/>
                    </a:cubicBezTo>
                    <a:lnTo>
                      <a:pt x="194" y="1648"/>
                    </a:lnTo>
                    <a:cubicBezTo>
                      <a:pt x="281" y="491"/>
                      <a:pt x="1333" y="0"/>
                      <a:pt x="13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8"/>
              <p:cNvSpPr/>
              <p:nvPr/>
            </p:nvSpPr>
            <p:spPr>
              <a:xfrm>
                <a:off x="2586425" y="3116975"/>
                <a:ext cx="17550" cy="42525"/>
              </a:xfrm>
              <a:custGeom>
                <a:rect b="b" l="l" r="r" t="t"/>
                <a:pathLst>
                  <a:path extrusionOk="0" h="1701" w="702">
                    <a:moveTo>
                      <a:pt x="702" y="0"/>
                    </a:moveTo>
                    <a:cubicBezTo>
                      <a:pt x="0" y="772"/>
                      <a:pt x="403" y="1701"/>
                      <a:pt x="403" y="1701"/>
                    </a:cubicBezTo>
                    <a:lnTo>
                      <a:pt x="526" y="1596"/>
                    </a:lnTo>
                    <a:cubicBezTo>
                      <a:pt x="193" y="807"/>
                      <a:pt x="701" y="1"/>
                      <a:pt x="70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8"/>
              <p:cNvSpPr/>
              <p:nvPr/>
            </p:nvSpPr>
            <p:spPr>
              <a:xfrm>
                <a:off x="2579400" y="3102500"/>
                <a:ext cx="20200" cy="57000"/>
              </a:xfrm>
              <a:custGeom>
                <a:rect b="b" l="l" r="r" t="t"/>
                <a:pathLst>
                  <a:path extrusionOk="0" h="2280" w="808">
                    <a:moveTo>
                      <a:pt x="807" y="1"/>
                    </a:moveTo>
                    <a:lnTo>
                      <a:pt x="807" y="1"/>
                    </a:lnTo>
                    <a:cubicBezTo>
                      <a:pt x="1" y="1140"/>
                      <a:pt x="632" y="2280"/>
                      <a:pt x="632" y="2280"/>
                    </a:cubicBezTo>
                    <a:lnTo>
                      <a:pt x="790" y="2122"/>
                    </a:lnTo>
                    <a:cubicBezTo>
                      <a:pt x="246" y="1158"/>
                      <a:pt x="807" y="1"/>
                      <a:pt x="8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0" name="Google Shape;2300;p68"/>
            <p:cNvSpPr/>
            <p:nvPr/>
          </p:nvSpPr>
          <p:spPr>
            <a:xfrm>
              <a:off x="2962667" y="1878041"/>
              <a:ext cx="638700" cy="638700"/>
            </a:xfrm>
            <a:prstGeom prst="ellipse">
              <a:avLst/>
            </a:prstGeom>
            <a:solidFill>
              <a:schemeClr val="accen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4" name="Shape 2304"/>
        <p:cNvGrpSpPr/>
        <p:nvPr/>
      </p:nvGrpSpPr>
      <p:grpSpPr>
        <a:xfrm>
          <a:off x="0" y="0"/>
          <a:ext cx="0" cy="0"/>
          <a:chOff x="0" y="0"/>
          <a:chExt cx="0" cy="0"/>
        </a:xfrm>
      </p:grpSpPr>
      <p:sp>
        <p:nvSpPr>
          <p:cNvPr id="2305" name="Google Shape;2305;p69"/>
          <p:cNvSpPr txBox="1"/>
          <p:nvPr>
            <p:ph type="title"/>
          </p:nvPr>
        </p:nvSpPr>
        <p:spPr>
          <a:xfrm>
            <a:off x="413975" y="324675"/>
            <a:ext cx="2872500" cy="6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Works Cited</a:t>
            </a:r>
            <a:endParaRPr sz="3000"/>
          </a:p>
        </p:txBody>
      </p:sp>
      <p:sp>
        <p:nvSpPr>
          <p:cNvPr id="2306" name="Google Shape;2306;p69"/>
          <p:cNvSpPr txBox="1"/>
          <p:nvPr/>
        </p:nvSpPr>
        <p:spPr>
          <a:xfrm>
            <a:off x="583800" y="905900"/>
            <a:ext cx="8112900" cy="39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2307" name="Google Shape;2307;p69"/>
          <p:cNvSpPr txBox="1"/>
          <p:nvPr/>
        </p:nvSpPr>
        <p:spPr>
          <a:xfrm>
            <a:off x="2783000" y="397125"/>
            <a:ext cx="1290000" cy="5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2308" name="Google Shape;2308;p69"/>
          <p:cNvPicPr preferRelativeResize="0"/>
          <p:nvPr/>
        </p:nvPicPr>
        <p:blipFill>
          <a:blip r:embed="rId3">
            <a:alphaModFix/>
          </a:blip>
          <a:stretch>
            <a:fillRect/>
          </a:stretch>
        </p:blipFill>
        <p:spPr>
          <a:xfrm>
            <a:off x="456000" y="1064575"/>
            <a:ext cx="4747676" cy="3520376"/>
          </a:xfrm>
          <a:prstGeom prst="rect">
            <a:avLst/>
          </a:prstGeom>
          <a:noFill/>
          <a:ln>
            <a:noFill/>
          </a:ln>
        </p:spPr>
      </p:pic>
      <p:pic>
        <p:nvPicPr>
          <p:cNvPr id="2309" name="Google Shape;2309;p69"/>
          <p:cNvPicPr preferRelativeResize="0"/>
          <p:nvPr/>
        </p:nvPicPr>
        <p:blipFill>
          <a:blip r:embed="rId4">
            <a:alphaModFix/>
          </a:blip>
          <a:stretch>
            <a:fillRect/>
          </a:stretch>
        </p:blipFill>
        <p:spPr>
          <a:xfrm>
            <a:off x="4073000" y="1191375"/>
            <a:ext cx="4794326" cy="3007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3" name="Shape 2313"/>
        <p:cNvGrpSpPr/>
        <p:nvPr/>
      </p:nvGrpSpPr>
      <p:grpSpPr>
        <a:xfrm>
          <a:off x="0" y="0"/>
          <a:ext cx="0" cy="0"/>
          <a:chOff x="0" y="0"/>
          <a:chExt cx="0" cy="0"/>
        </a:xfrm>
      </p:grpSpPr>
      <p:sp>
        <p:nvSpPr>
          <p:cNvPr id="2314" name="Google Shape;2314;p70"/>
          <p:cNvSpPr txBox="1"/>
          <p:nvPr>
            <p:ph type="title"/>
          </p:nvPr>
        </p:nvSpPr>
        <p:spPr>
          <a:xfrm>
            <a:off x="413975" y="324675"/>
            <a:ext cx="2872500" cy="656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t>Works Cited</a:t>
            </a:r>
            <a:endParaRPr sz="3000"/>
          </a:p>
        </p:txBody>
      </p:sp>
      <p:sp>
        <p:nvSpPr>
          <p:cNvPr id="2315" name="Google Shape;2315;p70"/>
          <p:cNvSpPr txBox="1"/>
          <p:nvPr/>
        </p:nvSpPr>
        <p:spPr>
          <a:xfrm>
            <a:off x="583800" y="905900"/>
            <a:ext cx="8112900" cy="39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sp>
        <p:nvSpPr>
          <p:cNvPr id="2316" name="Google Shape;2316;p70"/>
          <p:cNvSpPr txBox="1"/>
          <p:nvPr/>
        </p:nvSpPr>
        <p:spPr>
          <a:xfrm>
            <a:off x="2783000" y="397125"/>
            <a:ext cx="1290000" cy="51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p:txBody>
      </p:sp>
      <p:pic>
        <p:nvPicPr>
          <p:cNvPr id="2317" name="Google Shape;2317;p70"/>
          <p:cNvPicPr preferRelativeResize="0"/>
          <p:nvPr/>
        </p:nvPicPr>
        <p:blipFill>
          <a:blip r:embed="rId3">
            <a:alphaModFix/>
          </a:blip>
          <a:stretch>
            <a:fillRect/>
          </a:stretch>
        </p:blipFill>
        <p:spPr>
          <a:xfrm>
            <a:off x="519113" y="1404938"/>
            <a:ext cx="8410575" cy="2638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&amp; </a:t>
            </a:r>
            <a:r>
              <a:rPr lang="en"/>
              <a:t>Business Case</a:t>
            </a:r>
            <a:endParaRPr/>
          </a:p>
        </p:txBody>
      </p:sp>
      <p:grpSp>
        <p:nvGrpSpPr>
          <p:cNvPr id="704" name="Google Shape;704;p26"/>
          <p:cNvGrpSpPr/>
          <p:nvPr/>
        </p:nvGrpSpPr>
        <p:grpSpPr>
          <a:xfrm>
            <a:off x="905067" y="1192447"/>
            <a:ext cx="5417563" cy="2257471"/>
            <a:chOff x="5194708" y="3484366"/>
            <a:chExt cx="2369266" cy="987304"/>
          </a:xfrm>
        </p:grpSpPr>
        <p:grpSp>
          <p:nvGrpSpPr>
            <p:cNvPr id="705" name="Google Shape;705;p26"/>
            <p:cNvGrpSpPr/>
            <p:nvPr/>
          </p:nvGrpSpPr>
          <p:grpSpPr>
            <a:xfrm>
              <a:off x="6752546" y="3484366"/>
              <a:ext cx="811428" cy="987304"/>
              <a:chOff x="2332275" y="1617275"/>
              <a:chExt cx="1090775" cy="1327200"/>
            </a:xfrm>
          </p:grpSpPr>
          <p:sp>
            <p:nvSpPr>
              <p:cNvPr id="706" name="Google Shape;706;p2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 name="Google Shape;709;p26"/>
            <p:cNvGrpSpPr/>
            <p:nvPr/>
          </p:nvGrpSpPr>
          <p:grpSpPr>
            <a:xfrm>
              <a:off x="5973664" y="3484366"/>
              <a:ext cx="811335" cy="987304"/>
              <a:chOff x="1285250" y="1617275"/>
              <a:chExt cx="1090650" cy="1327200"/>
            </a:xfrm>
          </p:grpSpPr>
          <p:sp>
            <p:nvSpPr>
              <p:cNvPr id="710" name="Google Shape;710;p2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 name="Google Shape;713;p26"/>
            <p:cNvGrpSpPr/>
            <p:nvPr/>
          </p:nvGrpSpPr>
          <p:grpSpPr>
            <a:xfrm>
              <a:off x="5194708" y="3484366"/>
              <a:ext cx="811409" cy="987304"/>
              <a:chOff x="238125" y="1617275"/>
              <a:chExt cx="1090750" cy="1327200"/>
            </a:xfrm>
          </p:grpSpPr>
          <p:sp>
            <p:nvSpPr>
              <p:cNvPr id="714" name="Google Shape;714;p26"/>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17" name="Google Shape;717;p26"/>
          <p:cNvSpPr txBox="1"/>
          <p:nvPr/>
        </p:nvSpPr>
        <p:spPr>
          <a:xfrm>
            <a:off x="683675" y="3560175"/>
            <a:ext cx="2193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a:solidFill>
                  <a:schemeClr val="dk1"/>
                </a:solidFill>
              </a:rPr>
              <a:t>Executive Order B-55-18:</a:t>
            </a:r>
            <a:endParaRPr b="1">
              <a:solidFill>
                <a:schemeClr val="dk1"/>
              </a:solidFill>
            </a:endParaRPr>
          </a:p>
        </p:txBody>
      </p:sp>
      <p:sp>
        <p:nvSpPr>
          <p:cNvPr id="718" name="Google Shape;718;p26"/>
          <p:cNvSpPr txBox="1"/>
          <p:nvPr/>
        </p:nvSpPr>
        <p:spPr>
          <a:xfrm>
            <a:off x="702325" y="4097475"/>
            <a:ext cx="2001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200">
                <a:solidFill>
                  <a:schemeClr val="accent5"/>
                </a:solidFill>
              </a:rPr>
              <a:t>Save California $200 Billion in health care costs by 2045 </a:t>
            </a:r>
            <a:endParaRPr b="1" sz="1200">
              <a:solidFill>
                <a:schemeClr val="accent5"/>
              </a:solidFill>
            </a:endParaRPr>
          </a:p>
        </p:txBody>
      </p:sp>
      <p:sp>
        <p:nvSpPr>
          <p:cNvPr id="719" name="Google Shape;719;p26"/>
          <p:cNvSpPr txBox="1"/>
          <p:nvPr/>
        </p:nvSpPr>
        <p:spPr>
          <a:xfrm>
            <a:off x="2761500" y="3560175"/>
            <a:ext cx="1676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a:solidFill>
                  <a:schemeClr val="dk1"/>
                </a:solidFill>
              </a:rPr>
              <a:t>Assignment Earth</a:t>
            </a:r>
            <a:endParaRPr b="1">
              <a:solidFill>
                <a:schemeClr val="dk1"/>
              </a:solidFill>
            </a:endParaRPr>
          </a:p>
        </p:txBody>
      </p:sp>
      <p:sp>
        <p:nvSpPr>
          <p:cNvPr id="720" name="Google Shape;720;p26"/>
          <p:cNvSpPr txBox="1"/>
          <p:nvPr/>
        </p:nvSpPr>
        <p:spPr>
          <a:xfrm>
            <a:off x="2599050" y="4097475"/>
            <a:ext cx="2001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200">
                <a:solidFill>
                  <a:schemeClr val="accent5"/>
                </a:solidFill>
              </a:rPr>
              <a:t>Carbon offset purchasing expected to </a:t>
            </a:r>
            <a:r>
              <a:rPr b="1" lang="en" sz="1200">
                <a:solidFill>
                  <a:schemeClr val="accent5"/>
                </a:solidFill>
              </a:rPr>
              <a:t>increase 6x by 2035</a:t>
            </a:r>
            <a:endParaRPr b="1" sz="1200">
              <a:solidFill>
                <a:schemeClr val="accent5"/>
              </a:solidFill>
            </a:endParaRPr>
          </a:p>
        </p:txBody>
      </p:sp>
      <p:sp>
        <p:nvSpPr>
          <p:cNvPr id="721" name="Google Shape;721;p26"/>
          <p:cNvSpPr txBox="1"/>
          <p:nvPr/>
        </p:nvSpPr>
        <p:spPr>
          <a:xfrm>
            <a:off x="4546250" y="3573850"/>
            <a:ext cx="1676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a:solidFill>
                  <a:schemeClr val="dk1"/>
                </a:solidFill>
              </a:rPr>
              <a:t>Smart Grid Program</a:t>
            </a:r>
            <a:endParaRPr b="1">
              <a:solidFill>
                <a:schemeClr val="dk1"/>
              </a:solidFill>
            </a:endParaRPr>
          </a:p>
        </p:txBody>
      </p:sp>
      <p:sp>
        <p:nvSpPr>
          <p:cNvPr id="722" name="Google Shape;722;p26"/>
          <p:cNvSpPr txBox="1"/>
          <p:nvPr/>
        </p:nvSpPr>
        <p:spPr>
          <a:xfrm>
            <a:off x="4443500" y="4127375"/>
            <a:ext cx="2001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200">
                <a:solidFill>
                  <a:schemeClr val="accent5"/>
                </a:solidFill>
              </a:rPr>
              <a:t>USC purchases 30% of LADWP Springbok 3 Solar Farm Capacity</a:t>
            </a:r>
            <a:endParaRPr b="1" sz="1200">
              <a:solidFill>
                <a:schemeClr val="accent5"/>
              </a:solidFill>
            </a:endParaRPr>
          </a:p>
        </p:txBody>
      </p:sp>
      <p:grpSp>
        <p:nvGrpSpPr>
          <p:cNvPr id="723" name="Google Shape;723;p26"/>
          <p:cNvGrpSpPr/>
          <p:nvPr/>
        </p:nvGrpSpPr>
        <p:grpSpPr>
          <a:xfrm>
            <a:off x="5036005" y="1776990"/>
            <a:ext cx="696585" cy="670456"/>
            <a:chOff x="7968961" y="2435329"/>
            <a:chExt cx="379548" cy="365331"/>
          </a:xfrm>
        </p:grpSpPr>
        <p:sp>
          <p:nvSpPr>
            <p:cNvPr id="724" name="Google Shape;724;p26"/>
            <p:cNvSpPr/>
            <p:nvPr/>
          </p:nvSpPr>
          <p:spPr>
            <a:xfrm>
              <a:off x="8154276" y="2638638"/>
              <a:ext cx="118297" cy="162023"/>
            </a:xfrm>
            <a:custGeom>
              <a:rect b="b" l="l" r="r" t="t"/>
              <a:pathLst>
                <a:path extrusionOk="0" h="6177" w="45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4089" y="5564"/>
                    <a:pt x="4510" y="4425"/>
                    <a:pt x="4076" y="3462"/>
                  </a:cubicBezTo>
                  <a:cubicBezTo>
                    <a:pt x="3459" y="2133"/>
                    <a:pt x="1594" y="1272"/>
                    <a:pt x="529" y="31"/>
                  </a:cubicBezTo>
                  <a:cubicBezTo>
                    <a:pt x="510" y="10"/>
                    <a:pt x="486" y="1"/>
                    <a:pt x="46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a:off x="8154276" y="2638638"/>
              <a:ext cx="107805" cy="162023"/>
            </a:xfrm>
            <a:custGeom>
              <a:rect b="b" l="l" r="r" t="t"/>
              <a:pathLst>
                <a:path extrusionOk="0" h="6177" w="41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3581" y="5802"/>
                    <a:pt x="3933" y="5429"/>
                    <a:pt x="4110" y="4968"/>
                  </a:cubicBezTo>
                  <a:lnTo>
                    <a:pt x="4110" y="4968"/>
                  </a:lnTo>
                  <a:cubicBezTo>
                    <a:pt x="4035" y="5022"/>
                    <a:pt x="3947" y="5069"/>
                    <a:pt x="3865" y="5103"/>
                  </a:cubicBezTo>
                  <a:lnTo>
                    <a:pt x="3852" y="5110"/>
                  </a:lnTo>
                  <a:cubicBezTo>
                    <a:pt x="3601" y="5221"/>
                    <a:pt x="3338" y="5274"/>
                    <a:pt x="3079" y="5274"/>
                  </a:cubicBezTo>
                  <a:cubicBezTo>
                    <a:pt x="2346" y="5274"/>
                    <a:pt x="1643" y="4850"/>
                    <a:pt x="1323" y="4134"/>
                  </a:cubicBezTo>
                  <a:cubicBezTo>
                    <a:pt x="902" y="3171"/>
                    <a:pt x="1079" y="1882"/>
                    <a:pt x="1133" y="635"/>
                  </a:cubicBezTo>
                  <a:cubicBezTo>
                    <a:pt x="923" y="452"/>
                    <a:pt x="719" y="248"/>
                    <a:pt x="529" y="31"/>
                  </a:cubicBezTo>
                  <a:cubicBezTo>
                    <a:pt x="510" y="10"/>
                    <a:pt x="486" y="1"/>
                    <a:pt x="462"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8145332" y="2435382"/>
              <a:ext cx="203178" cy="195886"/>
            </a:xfrm>
            <a:custGeom>
              <a:rect b="b" l="l" r="r" t="t"/>
              <a:pathLst>
                <a:path extrusionOk="0" h="7468" w="7746">
                  <a:moveTo>
                    <a:pt x="182" y="1"/>
                  </a:moveTo>
                  <a:cubicBezTo>
                    <a:pt x="83" y="1"/>
                    <a:pt x="1" y="106"/>
                    <a:pt x="57" y="206"/>
                  </a:cubicBezTo>
                  <a:cubicBezTo>
                    <a:pt x="1162" y="2241"/>
                    <a:pt x="1365" y="5163"/>
                    <a:pt x="2823" y="6655"/>
                  </a:cubicBezTo>
                  <a:cubicBezTo>
                    <a:pt x="3358" y="7196"/>
                    <a:pt x="4063" y="7468"/>
                    <a:pt x="4768" y="7468"/>
                  </a:cubicBezTo>
                  <a:cubicBezTo>
                    <a:pt x="5458" y="7468"/>
                    <a:pt x="6148" y="7208"/>
                    <a:pt x="6681" y="6689"/>
                  </a:cubicBezTo>
                  <a:lnTo>
                    <a:pt x="6695" y="6675"/>
                  </a:lnTo>
                  <a:cubicBezTo>
                    <a:pt x="7746" y="5604"/>
                    <a:pt x="7739" y="3881"/>
                    <a:pt x="6681" y="2817"/>
                  </a:cubicBezTo>
                  <a:cubicBezTo>
                    <a:pt x="5196" y="1346"/>
                    <a:pt x="2274" y="1135"/>
                    <a:pt x="247" y="17"/>
                  </a:cubicBezTo>
                  <a:cubicBezTo>
                    <a:pt x="225" y="6"/>
                    <a:pt x="203" y="1"/>
                    <a:pt x="18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8145489" y="2435329"/>
              <a:ext cx="196095" cy="195886"/>
            </a:xfrm>
            <a:custGeom>
              <a:rect b="b" l="l" r="r" t="t"/>
              <a:pathLst>
                <a:path extrusionOk="0" h="7468" w="7476">
                  <a:moveTo>
                    <a:pt x="173" y="0"/>
                  </a:moveTo>
                  <a:cubicBezTo>
                    <a:pt x="77" y="0"/>
                    <a:pt x="1" y="109"/>
                    <a:pt x="51" y="208"/>
                  </a:cubicBezTo>
                  <a:cubicBezTo>
                    <a:pt x="1163" y="2243"/>
                    <a:pt x="1359" y="5165"/>
                    <a:pt x="2824" y="6657"/>
                  </a:cubicBezTo>
                  <a:cubicBezTo>
                    <a:pt x="3360" y="7196"/>
                    <a:pt x="4066" y="7467"/>
                    <a:pt x="4772" y="7467"/>
                  </a:cubicBezTo>
                  <a:cubicBezTo>
                    <a:pt x="5461" y="7467"/>
                    <a:pt x="6150" y="7209"/>
                    <a:pt x="6682" y="6691"/>
                  </a:cubicBezTo>
                  <a:lnTo>
                    <a:pt x="6696" y="6677"/>
                  </a:lnTo>
                  <a:cubicBezTo>
                    <a:pt x="7191" y="6182"/>
                    <a:pt x="7469" y="5511"/>
                    <a:pt x="7475" y="4806"/>
                  </a:cubicBezTo>
                  <a:lnTo>
                    <a:pt x="7475" y="4806"/>
                  </a:lnTo>
                  <a:cubicBezTo>
                    <a:pt x="7401" y="4914"/>
                    <a:pt x="7313" y="5016"/>
                    <a:pt x="7218" y="5111"/>
                  </a:cubicBezTo>
                  <a:lnTo>
                    <a:pt x="7204" y="5124"/>
                  </a:lnTo>
                  <a:cubicBezTo>
                    <a:pt x="6671" y="5641"/>
                    <a:pt x="5981" y="5898"/>
                    <a:pt x="5291" y="5898"/>
                  </a:cubicBezTo>
                  <a:cubicBezTo>
                    <a:pt x="4586" y="5898"/>
                    <a:pt x="3881" y="5629"/>
                    <a:pt x="3346" y="5090"/>
                  </a:cubicBezTo>
                  <a:cubicBezTo>
                    <a:pt x="2295" y="4019"/>
                    <a:pt x="1895" y="2209"/>
                    <a:pt x="1346" y="520"/>
                  </a:cubicBezTo>
                  <a:cubicBezTo>
                    <a:pt x="966" y="378"/>
                    <a:pt x="600" y="208"/>
                    <a:pt x="241" y="19"/>
                  </a:cubicBezTo>
                  <a:cubicBezTo>
                    <a:pt x="218" y="6"/>
                    <a:pt x="195" y="0"/>
                    <a:pt x="173" y="0"/>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7968961" y="2488183"/>
              <a:ext cx="136606" cy="226968"/>
            </a:xfrm>
            <a:custGeom>
              <a:rect b="b" l="l" r="r" t="t"/>
              <a:pathLst>
                <a:path extrusionOk="0" h="8653" w="5208">
                  <a:moveTo>
                    <a:pt x="2251" y="1"/>
                  </a:moveTo>
                  <a:cubicBezTo>
                    <a:pt x="2194" y="1"/>
                    <a:pt x="2137" y="37"/>
                    <a:pt x="2122" y="106"/>
                  </a:cubicBezTo>
                  <a:cubicBezTo>
                    <a:pt x="1648" y="2187"/>
                    <a:pt x="0" y="4343"/>
                    <a:pt x="102" y="6262"/>
                  </a:cubicBezTo>
                  <a:cubicBezTo>
                    <a:pt x="181" y="7610"/>
                    <a:pt x="1299" y="8652"/>
                    <a:pt x="2634" y="8652"/>
                  </a:cubicBezTo>
                  <a:cubicBezTo>
                    <a:pt x="2676" y="8652"/>
                    <a:pt x="2718" y="8651"/>
                    <a:pt x="2760" y="8649"/>
                  </a:cubicBezTo>
                  <a:lnTo>
                    <a:pt x="2773" y="8649"/>
                  </a:lnTo>
                  <a:cubicBezTo>
                    <a:pt x="4157" y="8547"/>
                    <a:pt x="5208" y="7347"/>
                    <a:pt x="5119" y="5964"/>
                  </a:cubicBezTo>
                  <a:cubicBezTo>
                    <a:pt x="4991" y="4038"/>
                    <a:pt x="3092" y="2099"/>
                    <a:pt x="2373" y="85"/>
                  </a:cubicBezTo>
                  <a:cubicBezTo>
                    <a:pt x="2351" y="28"/>
                    <a:pt x="2301" y="1"/>
                    <a:pt x="2251"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7968961" y="2488104"/>
              <a:ext cx="117038" cy="227047"/>
            </a:xfrm>
            <a:custGeom>
              <a:rect b="b" l="l" r="r" t="t"/>
              <a:pathLst>
                <a:path extrusionOk="0" h="8656" w="4462">
                  <a:moveTo>
                    <a:pt x="2247" y="1"/>
                  </a:moveTo>
                  <a:cubicBezTo>
                    <a:pt x="2191" y="1"/>
                    <a:pt x="2136" y="35"/>
                    <a:pt x="2122" y="102"/>
                  </a:cubicBezTo>
                  <a:cubicBezTo>
                    <a:pt x="1648" y="2190"/>
                    <a:pt x="0" y="4340"/>
                    <a:pt x="102" y="6265"/>
                  </a:cubicBezTo>
                  <a:cubicBezTo>
                    <a:pt x="181" y="7613"/>
                    <a:pt x="1299" y="8655"/>
                    <a:pt x="2634" y="8655"/>
                  </a:cubicBezTo>
                  <a:cubicBezTo>
                    <a:pt x="2676" y="8655"/>
                    <a:pt x="2718" y="8654"/>
                    <a:pt x="2760" y="8652"/>
                  </a:cubicBezTo>
                  <a:lnTo>
                    <a:pt x="2773" y="8652"/>
                  </a:lnTo>
                  <a:cubicBezTo>
                    <a:pt x="3417" y="8605"/>
                    <a:pt x="4028" y="8313"/>
                    <a:pt x="4462" y="7832"/>
                  </a:cubicBezTo>
                  <a:lnTo>
                    <a:pt x="4462" y="7832"/>
                  </a:lnTo>
                  <a:cubicBezTo>
                    <a:pt x="4340" y="7859"/>
                    <a:pt x="4218" y="7872"/>
                    <a:pt x="4096" y="7879"/>
                  </a:cubicBezTo>
                  <a:lnTo>
                    <a:pt x="4082" y="7879"/>
                  </a:lnTo>
                  <a:cubicBezTo>
                    <a:pt x="4040" y="7881"/>
                    <a:pt x="3998" y="7882"/>
                    <a:pt x="3956" y="7882"/>
                  </a:cubicBezTo>
                  <a:cubicBezTo>
                    <a:pt x="2621" y="7882"/>
                    <a:pt x="1503" y="6840"/>
                    <a:pt x="1424" y="5499"/>
                  </a:cubicBezTo>
                  <a:cubicBezTo>
                    <a:pt x="1356" y="4116"/>
                    <a:pt x="2183" y="2617"/>
                    <a:pt x="2828" y="1112"/>
                  </a:cubicBezTo>
                  <a:cubicBezTo>
                    <a:pt x="2651" y="780"/>
                    <a:pt x="2502" y="434"/>
                    <a:pt x="2373" y="88"/>
                  </a:cubicBezTo>
                  <a:cubicBezTo>
                    <a:pt x="2351" y="30"/>
                    <a:pt x="2298" y="1"/>
                    <a:pt x="2247"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 name="Google Shape;730;p26"/>
          <p:cNvGrpSpPr/>
          <p:nvPr/>
        </p:nvGrpSpPr>
        <p:grpSpPr>
          <a:xfrm>
            <a:off x="3185497" y="1799485"/>
            <a:ext cx="828112" cy="615005"/>
            <a:chOff x="3486572" y="2433470"/>
            <a:chExt cx="379328" cy="281738"/>
          </a:xfrm>
        </p:grpSpPr>
        <p:sp>
          <p:nvSpPr>
            <p:cNvPr id="731" name="Google Shape;731;p26"/>
            <p:cNvSpPr/>
            <p:nvPr/>
          </p:nvSpPr>
          <p:spPr>
            <a:xfrm>
              <a:off x="3549217" y="2556544"/>
              <a:ext cx="253724" cy="139858"/>
            </a:xfrm>
            <a:custGeom>
              <a:rect b="b" l="l" r="r" t="t"/>
              <a:pathLst>
                <a:path extrusionOk="0" h="9341" w="16946">
                  <a:moveTo>
                    <a:pt x="0" y="1"/>
                  </a:moveTo>
                  <a:lnTo>
                    <a:pt x="0" y="6371"/>
                  </a:lnTo>
                  <a:cubicBezTo>
                    <a:pt x="2447" y="8323"/>
                    <a:pt x="5443" y="9341"/>
                    <a:pt x="8469" y="9341"/>
                  </a:cubicBezTo>
                  <a:cubicBezTo>
                    <a:pt x="10071" y="9341"/>
                    <a:pt x="11682" y="9056"/>
                    <a:pt x="13224" y="8474"/>
                  </a:cubicBezTo>
                  <a:cubicBezTo>
                    <a:pt x="13498" y="8389"/>
                    <a:pt x="13771" y="8284"/>
                    <a:pt x="14023" y="8158"/>
                  </a:cubicBezTo>
                  <a:cubicBezTo>
                    <a:pt x="15075" y="7696"/>
                    <a:pt x="16042" y="7086"/>
                    <a:pt x="16946" y="6371"/>
                  </a:cubicBezTo>
                  <a:lnTo>
                    <a:pt x="16946" y="1"/>
                  </a:lnTo>
                  <a:close/>
                </a:path>
              </a:pathLst>
            </a:custGeom>
            <a:solidFill>
              <a:srgbClr val="3B5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a:off x="3549532" y="2556544"/>
              <a:ext cx="62016" cy="129392"/>
            </a:xfrm>
            <a:custGeom>
              <a:rect b="b" l="l" r="r" t="t"/>
              <a:pathLst>
                <a:path extrusionOk="0" h="8642" w="4142">
                  <a:moveTo>
                    <a:pt x="0" y="1"/>
                  </a:moveTo>
                  <a:lnTo>
                    <a:pt x="0" y="6371"/>
                  </a:lnTo>
                  <a:cubicBezTo>
                    <a:pt x="1241" y="7359"/>
                    <a:pt x="2649" y="8137"/>
                    <a:pt x="4142" y="8642"/>
                  </a:cubicBezTo>
                  <a:lnTo>
                    <a:pt x="4142"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3746734" y="2570079"/>
              <a:ext cx="12921" cy="113342"/>
            </a:xfrm>
            <a:custGeom>
              <a:rect b="b" l="l" r="r" t="t"/>
              <a:pathLst>
                <a:path extrusionOk="0" h="7570" w="863">
                  <a:moveTo>
                    <a:pt x="432" y="1"/>
                  </a:moveTo>
                  <a:cubicBezTo>
                    <a:pt x="216" y="1"/>
                    <a:pt x="1" y="148"/>
                    <a:pt x="32" y="442"/>
                  </a:cubicBezTo>
                  <a:lnTo>
                    <a:pt x="32" y="7570"/>
                  </a:lnTo>
                  <a:cubicBezTo>
                    <a:pt x="306" y="7485"/>
                    <a:pt x="579" y="7380"/>
                    <a:pt x="831" y="7254"/>
                  </a:cubicBezTo>
                  <a:lnTo>
                    <a:pt x="831" y="442"/>
                  </a:lnTo>
                  <a:cubicBezTo>
                    <a:pt x="863" y="148"/>
                    <a:pt x="647" y="1"/>
                    <a:pt x="43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3549532" y="2556544"/>
              <a:ext cx="253410" cy="56057"/>
            </a:xfrm>
            <a:custGeom>
              <a:rect b="b" l="l" r="r" t="t"/>
              <a:pathLst>
                <a:path extrusionOk="0" h="3744" w="16925">
                  <a:moveTo>
                    <a:pt x="0" y="1"/>
                  </a:moveTo>
                  <a:lnTo>
                    <a:pt x="0" y="526"/>
                  </a:lnTo>
                  <a:lnTo>
                    <a:pt x="8452" y="3743"/>
                  </a:lnTo>
                  <a:lnTo>
                    <a:pt x="16925" y="526"/>
                  </a:lnTo>
                  <a:lnTo>
                    <a:pt x="16925"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3486572" y="2433470"/>
              <a:ext cx="379328" cy="171255"/>
            </a:xfrm>
            <a:custGeom>
              <a:rect b="b" l="l" r="r" t="t"/>
              <a:pathLst>
                <a:path extrusionOk="0" h="11438" w="25335">
                  <a:moveTo>
                    <a:pt x="12657" y="0"/>
                  </a:moveTo>
                  <a:lnTo>
                    <a:pt x="0" y="4836"/>
                  </a:lnTo>
                  <a:lnTo>
                    <a:pt x="0" y="6623"/>
                  </a:lnTo>
                  <a:lnTo>
                    <a:pt x="12657" y="11437"/>
                  </a:lnTo>
                  <a:lnTo>
                    <a:pt x="25335" y="6623"/>
                  </a:lnTo>
                  <a:lnTo>
                    <a:pt x="25335" y="4836"/>
                  </a:lnTo>
                  <a:lnTo>
                    <a:pt x="12657" y="0"/>
                  </a:lnTo>
                  <a:close/>
                </a:path>
              </a:pathLst>
            </a:custGeom>
            <a:solidFill>
              <a:srgbClr val="3B5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3486572" y="2505862"/>
              <a:ext cx="189507" cy="98863"/>
            </a:xfrm>
            <a:custGeom>
              <a:rect b="b" l="l" r="r" t="t"/>
              <a:pathLst>
                <a:path extrusionOk="0" h="6603" w="12657">
                  <a:moveTo>
                    <a:pt x="0" y="1"/>
                  </a:moveTo>
                  <a:lnTo>
                    <a:pt x="0" y="1788"/>
                  </a:lnTo>
                  <a:lnTo>
                    <a:pt x="12657" y="6602"/>
                  </a:lnTo>
                  <a:lnTo>
                    <a:pt x="12657" y="4836"/>
                  </a:lnTo>
                  <a:lnTo>
                    <a:pt x="0"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3667994" y="2491294"/>
              <a:ext cx="111650" cy="223914"/>
            </a:xfrm>
            <a:custGeom>
              <a:rect b="b" l="l" r="r" t="t"/>
              <a:pathLst>
                <a:path extrusionOk="0" h="14955" w="7457">
                  <a:moveTo>
                    <a:pt x="560" y="0"/>
                  </a:moveTo>
                  <a:cubicBezTo>
                    <a:pt x="189" y="0"/>
                    <a:pt x="1" y="537"/>
                    <a:pt x="393" y="742"/>
                  </a:cubicBezTo>
                  <a:lnTo>
                    <a:pt x="6679" y="3581"/>
                  </a:lnTo>
                  <a:lnTo>
                    <a:pt x="6679" y="14577"/>
                  </a:lnTo>
                  <a:cubicBezTo>
                    <a:pt x="6679" y="14787"/>
                    <a:pt x="6847" y="14955"/>
                    <a:pt x="7057" y="14955"/>
                  </a:cubicBezTo>
                  <a:cubicBezTo>
                    <a:pt x="7268" y="14955"/>
                    <a:pt x="7457" y="14787"/>
                    <a:pt x="7457" y="14577"/>
                  </a:cubicBezTo>
                  <a:lnTo>
                    <a:pt x="7457" y="3328"/>
                  </a:lnTo>
                  <a:cubicBezTo>
                    <a:pt x="7436" y="3181"/>
                    <a:pt x="7352" y="3034"/>
                    <a:pt x="7226" y="2971"/>
                  </a:cubicBezTo>
                  <a:lnTo>
                    <a:pt x="708" y="28"/>
                  </a:lnTo>
                  <a:cubicBezTo>
                    <a:pt x="656" y="9"/>
                    <a:pt x="607" y="0"/>
                    <a:pt x="560" y="0"/>
                  </a:cubicBezTo>
                  <a:close/>
                </a:path>
              </a:pathLst>
            </a:custGeom>
            <a:solidFill>
              <a:srgbClr val="738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26"/>
          <p:cNvGrpSpPr/>
          <p:nvPr/>
        </p:nvGrpSpPr>
        <p:grpSpPr>
          <a:xfrm>
            <a:off x="1457537" y="1766537"/>
            <a:ext cx="747437" cy="680918"/>
            <a:chOff x="1277409" y="1961347"/>
            <a:chExt cx="420475" cy="383055"/>
          </a:xfrm>
        </p:grpSpPr>
        <p:sp>
          <p:nvSpPr>
            <p:cNvPr id="739" name="Google Shape;739;p26"/>
            <p:cNvSpPr/>
            <p:nvPr/>
          </p:nvSpPr>
          <p:spPr>
            <a:xfrm>
              <a:off x="1293244" y="2187288"/>
              <a:ext cx="108848" cy="47531"/>
            </a:xfrm>
            <a:custGeom>
              <a:rect b="b" l="l" r="r" t="t"/>
              <a:pathLst>
                <a:path extrusionOk="0" h="1810" w="4145">
                  <a:moveTo>
                    <a:pt x="1" y="1"/>
                  </a:moveTo>
                  <a:cubicBezTo>
                    <a:pt x="144" y="1034"/>
                    <a:pt x="1025" y="1809"/>
                    <a:pt x="2077" y="1809"/>
                  </a:cubicBezTo>
                  <a:cubicBezTo>
                    <a:pt x="3120" y="1809"/>
                    <a:pt x="4011" y="1034"/>
                    <a:pt x="4145"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a:off x="1349650" y="2040049"/>
              <a:ext cx="63129" cy="140832"/>
            </a:xfrm>
            <a:custGeom>
              <a:rect b="b" l="l" r="r" t="t"/>
              <a:pathLst>
                <a:path extrusionOk="0" h="5363" w="2404">
                  <a:moveTo>
                    <a:pt x="307" y="1"/>
                  </a:moveTo>
                  <a:cubicBezTo>
                    <a:pt x="156" y="1"/>
                    <a:pt x="1" y="138"/>
                    <a:pt x="73" y="325"/>
                  </a:cubicBezTo>
                  <a:lnTo>
                    <a:pt x="1882" y="5206"/>
                  </a:lnTo>
                  <a:cubicBezTo>
                    <a:pt x="1921" y="5315"/>
                    <a:pt x="2008" y="5362"/>
                    <a:pt x="2097" y="5362"/>
                  </a:cubicBezTo>
                  <a:cubicBezTo>
                    <a:pt x="2248" y="5362"/>
                    <a:pt x="2404" y="5226"/>
                    <a:pt x="2331" y="5033"/>
                  </a:cubicBezTo>
                  <a:lnTo>
                    <a:pt x="523" y="162"/>
                  </a:lnTo>
                  <a:cubicBezTo>
                    <a:pt x="484" y="49"/>
                    <a:pt x="396" y="1"/>
                    <a:pt x="307"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a:off x="1562907" y="2041493"/>
              <a:ext cx="62499" cy="139441"/>
            </a:xfrm>
            <a:custGeom>
              <a:rect b="b" l="l" r="r" t="t"/>
              <a:pathLst>
                <a:path extrusionOk="0" h="5310" w="2380">
                  <a:moveTo>
                    <a:pt x="2073" y="1"/>
                  </a:moveTo>
                  <a:cubicBezTo>
                    <a:pt x="1986" y="1"/>
                    <a:pt x="1899" y="47"/>
                    <a:pt x="1857" y="155"/>
                  </a:cubicBezTo>
                  <a:lnTo>
                    <a:pt x="48" y="4978"/>
                  </a:lnTo>
                  <a:cubicBezTo>
                    <a:pt x="1" y="5103"/>
                    <a:pt x="68" y="5246"/>
                    <a:pt x="192" y="5294"/>
                  </a:cubicBezTo>
                  <a:cubicBezTo>
                    <a:pt x="219" y="5305"/>
                    <a:pt x="248" y="5310"/>
                    <a:pt x="276" y="5310"/>
                  </a:cubicBezTo>
                  <a:cubicBezTo>
                    <a:pt x="375" y="5310"/>
                    <a:pt x="468" y="5248"/>
                    <a:pt x="498" y="5151"/>
                  </a:cubicBezTo>
                  <a:lnTo>
                    <a:pt x="2307" y="327"/>
                  </a:lnTo>
                  <a:cubicBezTo>
                    <a:pt x="2380" y="139"/>
                    <a:pt x="2225" y="1"/>
                    <a:pt x="2073"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a:off x="1624330" y="2041493"/>
              <a:ext cx="62919" cy="139309"/>
            </a:xfrm>
            <a:custGeom>
              <a:rect b="b" l="l" r="r" t="t"/>
              <a:pathLst>
                <a:path extrusionOk="0" h="5305" w="2396">
                  <a:moveTo>
                    <a:pt x="307" y="1"/>
                  </a:moveTo>
                  <a:cubicBezTo>
                    <a:pt x="155" y="1"/>
                    <a:pt x="0" y="139"/>
                    <a:pt x="73" y="327"/>
                  </a:cubicBezTo>
                  <a:lnTo>
                    <a:pt x="1872" y="5151"/>
                  </a:lnTo>
                  <a:cubicBezTo>
                    <a:pt x="1914" y="5259"/>
                    <a:pt x="2001" y="5305"/>
                    <a:pt x="2089" y="5305"/>
                  </a:cubicBezTo>
                  <a:cubicBezTo>
                    <a:pt x="2241" y="5305"/>
                    <a:pt x="2395" y="5167"/>
                    <a:pt x="2322" y="4978"/>
                  </a:cubicBezTo>
                  <a:lnTo>
                    <a:pt x="523" y="155"/>
                  </a:lnTo>
                  <a:cubicBezTo>
                    <a:pt x="481" y="47"/>
                    <a:pt x="394" y="1"/>
                    <a:pt x="307"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1351725" y="2013106"/>
              <a:ext cx="129357" cy="40257"/>
            </a:xfrm>
            <a:custGeom>
              <a:rect b="b" l="l" r="r" t="t"/>
              <a:pathLst>
                <a:path extrusionOk="0" h="1533" w="4926">
                  <a:moveTo>
                    <a:pt x="4587" y="0"/>
                  </a:moveTo>
                  <a:cubicBezTo>
                    <a:pt x="4563" y="0"/>
                    <a:pt x="4538" y="4"/>
                    <a:pt x="4511" y="11"/>
                  </a:cubicBezTo>
                  <a:cubicBezTo>
                    <a:pt x="1334" y="882"/>
                    <a:pt x="1114" y="968"/>
                    <a:pt x="310" y="1045"/>
                  </a:cubicBezTo>
                  <a:cubicBezTo>
                    <a:pt x="0" y="1063"/>
                    <a:pt x="12" y="1524"/>
                    <a:pt x="320" y="1524"/>
                  </a:cubicBezTo>
                  <a:cubicBezTo>
                    <a:pt x="326" y="1524"/>
                    <a:pt x="332" y="1524"/>
                    <a:pt x="338" y="1523"/>
                  </a:cubicBezTo>
                  <a:lnTo>
                    <a:pt x="358" y="1533"/>
                  </a:lnTo>
                  <a:cubicBezTo>
                    <a:pt x="1200" y="1447"/>
                    <a:pt x="1439" y="1351"/>
                    <a:pt x="4645" y="470"/>
                  </a:cubicBezTo>
                  <a:cubicBezTo>
                    <a:pt x="4925" y="392"/>
                    <a:pt x="4845" y="0"/>
                    <a:pt x="4587"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1491191" y="2012344"/>
              <a:ext cx="133900" cy="41281"/>
            </a:xfrm>
            <a:custGeom>
              <a:rect b="b" l="l" r="r" t="t"/>
              <a:pathLst>
                <a:path extrusionOk="0" h="1572" w="5099">
                  <a:moveTo>
                    <a:pt x="341" y="1"/>
                  </a:moveTo>
                  <a:cubicBezTo>
                    <a:pt x="82" y="1"/>
                    <a:pt x="1" y="401"/>
                    <a:pt x="282" y="480"/>
                  </a:cubicBezTo>
                  <a:cubicBezTo>
                    <a:pt x="3631" y="1389"/>
                    <a:pt x="3861" y="1495"/>
                    <a:pt x="4741" y="1571"/>
                  </a:cubicBezTo>
                  <a:lnTo>
                    <a:pt x="4760" y="1571"/>
                  </a:lnTo>
                  <a:lnTo>
                    <a:pt x="4760" y="1562"/>
                  </a:lnTo>
                  <a:cubicBezTo>
                    <a:pt x="4767" y="1562"/>
                    <a:pt x="4773" y="1562"/>
                    <a:pt x="4779" y="1562"/>
                  </a:cubicBezTo>
                  <a:cubicBezTo>
                    <a:pt x="5077" y="1562"/>
                    <a:pt x="5099" y="1102"/>
                    <a:pt x="4780" y="1083"/>
                  </a:cubicBezTo>
                  <a:cubicBezTo>
                    <a:pt x="3957" y="1016"/>
                    <a:pt x="3765" y="930"/>
                    <a:pt x="415" y="11"/>
                  </a:cubicBezTo>
                  <a:cubicBezTo>
                    <a:pt x="389" y="4"/>
                    <a:pt x="364" y="1"/>
                    <a:pt x="341"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1474700" y="1961347"/>
              <a:ext cx="25157" cy="32195"/>
            </a:xfrm>
            <a:custGeom>
              <a:rect b="b" l="l" r="r" t="t"/>
              <a:pathLst>
                <a:path extrusionOk="0" h="1226" w="958">
                  <a:moveTo>
                    <a:pt x="335" y="1"/>
                  </a:moveTo>
                  <a:cubicBezTo>
                    <a:pt x="153" y="1"/>
                    <a:pt x="0" y="154"/>
                    <a:pt x="0" y="336"/>
                  </a:cubicBezTo>
                  <a:lnTo>
                    <a:pt x="0" y="1226"/>
                  </a:lnTo>
                  <a:cubicBezTo>
                    <a:pt x="144" y="1149"/>
                    <a:pt x="307" y="1102"/>
                    <a:pt x="479" y="1102"/>
                  </a:cubicBezTo>
                  <a:cubicBezTo>
                    <a:pt x="642" y="1102"/>
                    <a:pt x="804" y="1140"/>
                    <a:pt x="957" y="1226"/>
                  </a:cubicBezTo>
                  <a:lnTo>
                    <a:pt x="957" y="336"/>
                  </a:lnTo>
                  <a:cubicBezTo>
                    <a:pt x="957" y="154"/>
                    <a:pt x="804" y="1"/>
                    <a:pt x="62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1474700" y="2036503"/>
              <a:ext cx="24894" cy="259633"/>
            </a:xfrm>
            <a:custGeom>
              <a:rect b="b" l="l" r="r" t="t"/>
              <a:pathLst>
                <a:path extrusionOk="0" h="9887" w="948">
                  <a:moveTo>
                    <a:pt x="0" y="0"/>
                  </a:moveTo>
                  <a:lnTo>
                    <a:pt x="0" y="9887"/>
                  </a:lnTo>
                  <a:lnTo>
                    <a:pt x="948" y="9887"/>
                  </a:lnTo>
                  <a:lnTo>
                    <a:pt x="948" y="0"/>
                  </a:lnTo>
                  <a:cubicBezTo>
                    <a:pt x="799" y="82"/>
                    <a:pt x="637" y="123"/>
                    <a:pt x="474" y="123"/>
                  </a:cubicBezTo>
                  <a:cubicBezTo>
                    <a:pt x="311" y="123"/>
                    <a:pt x="149" y="82"/>
                    <a:pt x="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a:off x="1474700" y="1961347"/>
              <a:ext cx="20877" cy="32195"/>
            </a:xfrm>
            <a:custGeom>
              <a:rect b="b" l="l" r="r" t="t"/>
              <a:pathLst>
                <a:path extrusionOk="0" h="1226" w="795">
                  <a:moveTo>
                    <a:pt x="326" y="1"/>
                  </a:moveTo>
                  <a:cubicBezTo>
                    <a:pt x="144" y="1"/>
                    <a:pt x="0" y="154"/>
                    <a:pt x="0" y="336"/>
                  </a:cubicBezTo>
                  <a:lnTo>
                    <a:pt x="0" y="1226"/>
                  </a:lnTo>
                  <a:cubicBezTo>
                    <a:pt x="144" y="1140"/>
                    <a:pt x="309" y="1097"/>
                    <a:pt x="475" y="1097"/>
                  </a:cubicBezTo>
                  <a:cubicBezTo>
                    <a:pt x="531" y="1097"/>
                    <a:pt x="587" y="1102"/>
                    <a:pt x="642" y="1111"/>
                  </a:cubicBezTo>
                  <a:lnTo>
                    <a:pt x="642" y="326"/>
                  </a:lnTo>
                  <a:cubicBezTo>
                    <a:pt x="642" y="221"/>
                    <a:pt x="699" y="116"/>
                    <a:pt x="795" y="58"/>
                  </a:cubicBezTo>
                  <a:cubicBezTo>
                    <a:pt x="737" y="20"/>
                    <a:pt x="680" y="1"/>
                    <a:pt x="62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a:off x="1474700" y="2036503"/>
              <a:ext cx="16596" cy="259633"/>
            </a:xfrm>
            <a:custGeom>
              <a:rect b="b" l="l" r="r" t="t"/>
              <a:pathLst>
                <a:path extrusionOk="0" h="9887" w="632">
                  <a:moveTo>
                    <a:pt x="0" y="0"/>
                  </a:moveTo>
                  <a:lnTo>
                    <a:pt x="0" y="9887"/>
                  </a:lnTo>
                  <a:lnTo>
                    <a:pt x="632" y="9887"/>
                  </a:lnTo>
                  <a:lnTo>
                    <a:pt x="632" y="115"/>
                  </a:lnTo>
                  <a:cubicBezTo>
                    <a:pt x="584" y="115"/>
                    <a:pt x="527" y="125"/>
                    <a:pt x="479" y="125"/>
                  </a:cubicBezTo>
                  <a:cubicBezTo>
                    <a:pt x="307" y="125"/>
                    <a:pt x="144" y="77"/>
                    <a:pt x="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a:off x="1551852" y="2161921"/>
              <a:ext cx="145796" cy="25393"/>
            </a:xfrm>
            <a:custGeom>
              <a:rect b="b" l="l" r="r" t="t"/>
              <a:pathLst>
                <a:path extrusionOk="0" h="967" w="5552">
                  <a:moveTo>
                    <a:pt x="412" y="0"/>
                  </a:moveTo>
                  <a:cubicBezTo>
                    <a:pt x="182" y="0"/>
                    <a:pt x="0" y="182"/>
                    <a:pt x="0" y="402"/>
                  </a:cubicBezTo>
                  <a:lnTo>
                    <a:pt x="0" y="565"/>
                  </a:lnTo>
                  <a:cubicBezTo>
                    <a:pt x="0" y="785"/>
                    <a:pt x="182" y="967"/>
                    <a:pt x="412" y="967"/>
                  </a:cubicBezTo>
                  <a:lnTo>
                    <a:pt x="5149" y="967"/>
                  </a:lnTo>
                  <a:cubicBezTo>
                    <a:pt x="5369" y="967"/>
                    <a:pt x="5551" y="785"/>
                    <a:pt x="5551" y="565"/>
                  </a:cubicBezTo>
                  <a:lnTo>
                    <a:pt x="5551" y="402"/>
                  </a:lnTo>
                  <a:cubicBezTo>
                    <a:pt x="5551" y="182"/>
                    <a:pt x="5369" y="0"/>
                    <a:pt x="5149"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a:off x="1551852" y="2166175"/>
              <a:ext cx="146032" cy="21139"/>
            </a:xfrm>
            <a:custGeom>
              <a:rect b="b" l="l" r="r" t="t"/>
              <a:pathLst>
                <a:path extrusionOk="0" h="805" w="5561">
                  <a:moveTo>
                    <a:pt x="87" y="1"/>
                  </a:moveTo>
                  <a:cubicBezTo>
                    <a:pt x="29" y="68"/>
                    <a:pt x="0" y="154"/>
                    <a:pt x="0" y="240"/>
                  </a:cubicBezTo>
                  <a:lnTo>
                    <a:pt x="0" y="393"/>
                  </a:lnTo>
                  <a:cubicBezTo>
                    <a:pt x="0" y="623"/>
                    <a:pt x="182" y="805"/>
                    <a:pt x="412" y="805"/>
                  </a:cubicBezTo>
                  <a:lnTo>
                    <a:pt x="5149" y="805"/>
                  </a:lnTo>
                  <a:cubicBezTo>
                    <a:pt x="5379" y="805"/>
                    <a:pt x="5561" y="623"/>
                    <a:pt x="5561" y="393"/>
                  </a:cubicBezTo>
                  <a:lnTo>
                    <a:pt x="5561" y="240"/>
                  </a:lnTo>
                  <a:cubicBezTo>
                    <a:pt x="5561" y="154"/>
                    <a:pt x="5532" y="68"/>
                    <a:pt x="5475" y="1"/>
                  </a:cubicBezTo>
                  <a:cubicBezTo>
                    <a:pt x="5398" y="96"/>
                    <a:pt x="5283" y="163"/>
                    <a:pt x="5149" y="163"/>
                  </a:cubicBezTo>
                  <a:lnTo>
                    <a:pt x="412" y="163"/>
                  </a:lnTo>
                  <a:cubicBezTo>
                    <a:pt x="278" y="163"/>
                    <a:pt x="163" y="96"/>
                    <a:pt x="87"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1572965" y="2187288"/>
              <a:ext cx="108848" cy="47531"/>
            </a:xfrm>
            <a:custGeom>
              <a:rect b="b" l="l" r="r" t="t"/>
              <a:pathLst>
                <a:path extrusionOk="0" h="1810" w="4145">
                  <a:moveTo>
                    <a:pt x="0" y="1"/>
                  </a:moveTo>
                  <a:cubicBezTo>
                    <a:pt x="144" y="1034"/>
                    <a:pt x="1024" y="1809"/>
                    <a:pt x="2077" y="1809"/>
                  </a:cubicBezTo>
                  <a:cubicBezTo>
                    <a:pt x="3120" y="1809"/>
                    <a:pt x="4010" y="1034"/>
                    <a:pt x="4144"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a:off x="1293244" y="2187288"/>
              <a:ext cx="67121" cy="47531"/>
            </a:xfrm>
            <a:custGeom>
              <a:rect b="b" l="l" r="r" t="t"/>
              <a:pathLst>
                <a:path extrusionOk="0" h="1810" w="2556">
                  <a:moveTo>
                    <a:pt x="1" y="1"/>
                  </a:moveTo>
                  <a:cubicBezTo>
                    <a:pt x="149" y="1059"/>
                    <a:pt x="1048" y="1810"/>
                    <a:pt x="2067" y="1810"/>
                  </a:cubicBezTo>
                  <a:cubicBezTo>
                    <a:pt x="2228" y="1810"/>
                    <a:pt x="2392" y="1791"/>
                    <a:pt x="2556" y="1752"/>
                  </a:cubicBezTo>
                  <a:cubicBezTo>
                    <a:pt x="1714" y="1551"/>
                    <a:pt x="1082" y="862"/>
                    <a:pt x="967"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a:off x="1572965" y="2187288"/>
              <a:ext cx="67121" cy="47531"/>
            </a:xfrm>
            <a:custGeom>
              <a:rect b="b" l="l" r="r" t="t"/>
              <a:pathLst>
                <a:path extrusionOk="0" h="1810" w="2556">
                  <a:moveTo>
                    <a:pt x="0" y="1"/>
                  </a:moveTo>
                  <a:cubicBezTo>
                    <a:pt x="141" y="1059"/>
                    <a:pt x="1045" y="1810"/>
                    <a:pt x="2066" y="1810"/>
                  </a:cubicBezTo>
                  <a:cubicBezTo>
                    <a:pt x="2227" y="1810"/>
                    <a:pt x="2391" y="1791"/>
                    <a:pt x="2556" y="1752"/>
                  </a:cubicBezTo>
                  <a:cubicBezTo>
                    <a:pt x="1713" y="1551"/>
                    <a:pt x="1082" y="862"/>
                    <a:pt x="967"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a:off x="1333211" y="2029466"/>
              <a:ext cx="34191" cy="33954"/>
            </a:xfrm>
            <a:custGeom>
              <a:rect b="b" l="l" r="r" t="t"/>
              <a:pathLst>
                <a:path extrusionOk="0" h="1293" w="1302">
                  <a:moveTo>
                    <a:pt x="651" y="1"/>
                  </a:moveTo>
                  <a:cubicBezTo>
                    <a:pt x="297" y="1"/>
                    <a:pt x="0" y="288"/>
                    <a:pt x="0" y="651"/>
                  </a:cubicBezTo>
                  <a:cubicBezTo>
                    <a:pt x="0" y="1005"/>
                    <a:pt x="297" y="1293"/>
                    <a:pt x="651" y="1293"/>
                  </a:cubicBezTo>
                  <a:cubicBezTo>
                    <a:pt x="1005" y="1293"/>
                    <a:pt x="1302" y="1005"/>
                    <a:pt x="1302" y="651"/>
                  </a:cubicBezTo>
                  <a:cubicBezTo>
                    <a:pt x="1302" y="288"/>
                    <a:pt x="1005" y="1"/>
                    <a:pt x="651"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a:off x="1607891" y="2029466"/>
              <a:ext cx="33954" cy="33954"/>
            </a:xfrm>
            <a:custGeom>
              <a:rect b="b" l="l" r="r" t="t"/>
              <a:pathLst>
                <a:path extrusionOk="0" h="1293" w="1293">
                  <a:moveTo>
                    <a:pt x="642" y="1"/>
                  </a:moveTo>
                  <a:cubicBezTo>
                    <a:pt x="288" y="1"/>
                    <a:pt x="1" y="288"/>
                    <a:pt x="1" y="651"/>
                  </a:cubicBezTo>
                  <a:cubicBezTo>
                    <a:pt x="1" y="1005"/>
                    <a:pt x="288" y="1293"/>
                    <a:pt x="642" y="1293"/>
                  </a:cubicBezTo>
                  <a:cubicBezTo>
                    <a:pt x="1005" y="1293"/>
                    <a:pt x="1293" y="1005"/>
                    <a:pt x="1293" y="651"/>
                  </a:cubicBezTo>
                  <a:cubicBezTo>
                    <a:pt x="1293" y="288"/>
                    <a:pt x="1005" y="1"/>
                    <a:pt x="642"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a:off x="1428456" y="2293589"/>
              <a:ext cx="117382" cy="27941"/>
            </a:xfrm>
            <a:custGeom>
              <a:rect b="b" l="l" r="r" t="t"/>
              <a:pathLst>
                <a:path extrusionOk="0" h="1064" w="4470">
                  <a:moveTo>
                    <a:pt x="402" y="1"/>
                  </a:moveTo>
                  <a:cubicBezTo>
                    <a:pt x="182" y="1"/>
                    <a:pt x="0" y="183"/>
                    <a:pt x="0" y="403"/>
                  </a:cubicBezTo>
                  <a:lnTo>
                    <a:pt x="0" y="1063"/>
                  </a:lnTo>
                  <a:lnTo>
                    <a:pt x="4470" y="1063"/>
                  </a:lnTo>
                  <a:lnTo>
                    <a:pt x="4470" y="403"/>
                  </a:lnTo>
                  <a:cubicBezTo>
                    <a:pt x="4470" y="183"/>
                    <a:pt x="4288" y="1"/>
                    <a:pt x="4068"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a:off x="1428456" y="2302150"/>
              <a:ext cx="117382" cy="19380"/>
            </a:xfrm>
            <a:custGeom>
              <a:rect b="b" l="l" r="r" t="t"/>
              <a:pathLst>
                <a:path extrusionOk="0" h="738" w="4470">
                  <a:moveTo>
                    <a:pt x="10" y="0"/>
                  </a:moveTo>
                  <a:cubicBezTo>
                    <a:pt x="0" y="19"/>
                    <a:pt x="0" y="48"/>
                    <a:pt x="0" y="77"/>
                  </a:cubicBezTo>
                  <a:lnTo>
                    <a:pt x="0" y="737"/>
                  </a:lnTo>
                  <a:lnTo>
                    <a:pt x="4470" y="737"/>
                  </a:lnTo>
                  <a:lnTo>
                    <a:pt x="4470" y="77"/>
                  </a:lnTo>
                  <a:cubicBezTo>
                    <a:pt x="4470" y="48"/>
                    <a:pt x="4470" y="19"/>
                    <a:pt x="4460"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1414381" y="2318982"/>
              <a:ext cx="146032" cy="25420"/>
            </a:xfrm>
            <a:custGeom>
              <a:rect b="b" l="l" r="r" t="t"/>
              <a:pathLst>
                <a:path extrusionOk="0" h="968" w="5561">
                  <a:moveTo>
                    <a:pt x="412" y="0"/>
                  </a:moveTo>
                  <a:cubicBezTo>
                    <a:pt x="182" y="0"/>
                    <a:pt x="0" y="182"/>
                    <a:pt x="0" y="402"/>
                  </a:cubicBezTo>
                  <a:lnTo>
                    <a:pt x="0" y="565"/>
                  </a:lnTo>
                  <a:cubicBezTo>
                    <a:pt x="0" y="785"/>
                    <a:pt x="182" y="967"/>
                    <a:pt x="412" y="967"/>
                  </a:cubicBezTo>
                  <a:lnTo>
                    <a:pt x="5149" y="967"/>
                  </a:lnTo>
                  <a:cubicBezTo>
                    <a:pt x="5369" y="967"/>
                    <a:pt x="5551" y="785"/>
                    <a:pt x="5561" y="565"/>
                  </a:cubicBezTo>
                  <a:lnTo>
                    <a:pt x="5561" y="402"/>
                  </a:lnTo>
                  <a:cubicBezTo>
                    <a:pt x="5551" y="182"/>
                    <a:pt x="5369" y="0"/>
                    <a:pt x="5149"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a:off x="1414381" y="2323263"/>
              <a:ext cx="146032" cy="21139"/>
            </a:xfrm>
            <a:custGeom>
              <a:rect b="b" l="l" r="r" t="t"/>
              <a:pathLst>
                <a:path extrusionOk="0" h="805" w="5561">
                  <a:moveTo>
                    <a:pt x="87" y="0"/>
                  </a:moveTo>
                  <a:cubicBezTo>
                    <a:pt x="29" y="67"/>
                    <a:pt x="0" y="153"/>
                    <a:pt x="0" y="239"/>
                  </a:cubicBezTo>
                  <a:lnTo>
                    <a:pt x="0" y="393"/>
                  </a:lnTo>
                  <a:cubicBezTo>
                    <a:pt x="0" y="622"/>
                    <a:pt x="182" y="804"/>
                    <a:pt x="412" y="804"/>
                  </a:cubicBezTo>
                  <a:lnTo>
                    <a:pt x="5149" y="804"/>
                  </a:lnTo>
                  <a:cubicBezTo>
                    <a:pt x="5379" y="804"/>
                    <a:pt x="5561" y="622"/>
                    <a:pt x="5561" y="393"/>
                  </a:cubicBezTo>
                  <a:lnTo>
                    <a:pt x="5561" y="239"/>
                  </a:lnTo>
                  <a:cubicBezTo>
                    <a:pt x="5561" y="153"/>
                    <a:pt x="5532" y="67"/>
                    <a:pt x="5475" y="0"/>
                  </a:cubicBezTo>
                  <a:cubicBezTo>
                    <a:pt x="5398" y="105"/>
                    <a:pt x="5274" y="163"/>
                    <a:pt x="5149" y="163"/>
                  </a:cubicBezTo>
                  <a:lnTo>
                    <a:pt x="412" y="163"/>
                  </a:lnTo>
                  <a:cubicBezTo>
                    <a:pt x="278" y="163"/>
                    <a:pt x="163" y="105"/>
                    <a:pt x="87"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1462384" y="1990260"/>
              <a:ext cx="49526" cy="49526"/>
            </a:xfrm>
            <a:custGeom>
              <a:rect b="b" l="l" r="r" t="t"/>
              <a:pathLst>
                <a:path extrusionOk="0" h="1886" w="1886">
                  <a:moveTo>
                    <a:pt x="938" y="1"/>
                  </a:moveTo>
                  <a:cubicBezTo>
                    <a:pt x="421" y="1"/>
                    <a:pt x="0" y="422"/>
                    <a:pt x="0" y="938"/>
                  </a:cubicBezTo>
                  <a:cubicBezTo>
                    <a:pt x="0" y="1465"/>
                    <a:pt x="421" y="1886"/>
                    <a:pt x="938" y="1886"/>
                  </a:cubicBezTo>
                  <a:cubicBezTo>
                    <a:pt x="1465" y="1886"/>
                    <a:pt x="1886" y="1465"/>
                    <a:pt x="1886" y="938"/>
                  </a:cubicBezTo>
                  <a:cubicBezTo>
                    <a:pt x="1886" y="422"/>
                    <a:pt x="1465" y="1"/>
                    <a:pt x="938"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1333211" y="2029571"/>
              <a:ext cx="29674" cy="33980"/>
            </a:xfrm>
            <a:custGeom>
              <a:rect b="b" l="l" r="r" t="t"/>
              <a:pathLst>
                <a:path extrusionOk="0" h="1294" w="1130">
                  <a:moveTo>
                    <a:pt x="654" y="1"/>
                  </a:moveTo>
                  <a:cubicBezTo>
                    <a:pt x="322" y="1"/>
                    <a:pt x="0" y="255"/>
                    <a:pt x="0" y="647"/>
                  </a:cubicBezTo>
                  <a:cubicBezTo>
                    <a:pt x="0" y="1040"/>
                    <a:pt x="322" y="1294"/>
                    <a:pt x="654" y="1294"/>
                  </a:cubicBezTo>
                  <a:cubicBezTo>
                    <a:pt x="824" y="1294"/>
                    <a:pt x="997" y="1227"/>
                    <a:pt x="1130" y="1078"/>
                  </a:cubicBezTo>
                  <a:cubicBezTo>
                    <a:pt x="1024" y="963"/>
                    <a:pt x="967" y="810"/>
                    <a:pt x="967" y="647"/>
                  </a:cubicBezTo>
                  <a:cubicBezTo>
                    <a:pt x="967" y="485"/>
                    <a:pt x="1024" y="331"/>
                    <a:pt x="1130" y="217"/>
                  </a:cubicBezTo>
                  <a:cubicBezTo>
                    <a:pt x="997" y="67"/>
                    <a:pt x="824" y="1"/>
                    <a:pt x="654"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1607891" y="2029571"/>
              <a:ext cx="29674" cy="33980"/>
            </a:xfrm>
            <a:custGeom>
              <a:rect b="b" l="l" r="r" t="t"/>
              <a:pathLst>
                <a:path extrusionOk="0" h="1294" w="1130">
                  <a:moveTo>
                    <a:pt x="650" y="1"/>
                  </a:moveTo>
                  <a:cubicBezTo>
                    <a:pt x="319" y="1"/>
                    <a:pt x="1" y="255"/>
                    <a:pt x="1" y="647"/>
                  </a:cubicBezTo>
                  <a:cubicBezTo>
                    <a:pt x="1" y="1040"/>
                    <a:pt x="319" y="1294"/>
                    <a:pt x="650" y="1294"/>
                  </a:cubicBezTo>
                  <a:cubicBezTo>
                    <a:pt x="820" y="1294"/>
                    <a:pt x="994" y="1227"/>
                    <a:pt x="1130" y="1078"/>
                  </a:cubicBezTo>
                  <a:cubicBezTo>
                    <a:pt x="1025" y="963"/>
                    <a:pt x="967" y="810"/>
                    <a:pt x="967" y="647"/>
                  </a:cubicBezTo>
                  <a:cubicBezTo>
                    <a:pt x="967" y="485"/>
                    <a:pt x="1025" y="331"/>
                    <a:pt x="1130" y="217"/>
                  </a:cubicBezTo>
                  <a:cubicBezTo>
                    <a:pt x="994" y="67"/>
                    <a:pt x="820" y="1"/>
                    <a:pt x="650"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a:off x="1462384" y="1990286"/>
              <a:ext cx="37473" cy="49763"/>
            </a:xfrm>
            <a:custGeom>
              <a:rect b="b" l="l" r="r" t="t"/>
              <a:pathLst>
                <a:path extrusionOk="0" h="1895" w="1427">
                  <a:moveTo>
                    <a:pt x="948" y="1"/>
                  </a:moveTo>
                  <a:cubicBezTo>
                    <a:pt x="454" y="1"/>
                    <a:pt x="0" y="397"/>
                    <a:pt x="0" y="947"/>
                  </a:cubicBezTo>
                  <a:cubicBezTo>
                    <a:pt x="0" y="1502"/>
                    <a:pt x="451" y="1895"/>
                    <a:pt x="944" y="1895"/>
                  </a:cubicBezTo>
                  <a:cubicBezTo>
                    <a:pt x="1105" y="1895"/>
                    <a:pt x="1271" y="1853"/>
                    <a:pt x="1426" y="1760"/>
                  </a:cubicBezTo>
                  <a:cubicBezTo>
                    <a:pt x="1139" y="1588"/>
                    <a:pt x="967" y="1282"/>
                    <a:pt x="967" y="947"/>
                  </a:cubicBezTo>
                  <a:cubicBezTo>
                    <a:pt x="967" y="612"/>
                    <a:pt x="1139" y="306"/>
                    <a:pt x="1426" y="134"/>
                  </a:cubicBezTo>
                  <a:cubicBezTo>
                    <a:pt x="1272" y="42"/>
                    <a:pt x="1108" y="1"/>
                    <a:pt x="948"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1277409" y="2161921"/>
              <a:ext cx="145796" cy="25393"/>
            </a:xfrm>
            <a:custGeom>
              <a:rect b="b" l="l" r="r" t="t"/>
              <a:pathLst>
                <a:path extrusionOk="0" h="967" w="5552">
                  <a:moveTo>
                    <a:pt x="403" y="0"/>
                  </a:moveTo>
                  <a:cubicBezTo>
                    <a:pt x="182" y="0"/>
                    <a:pt x="1" y="182"/>
                    <a:pt x="1" y="402"/>
                  </a:cubicBezTo>
                  <a:lnTo>
                    <a:pt x="1" y="565"/>
                  </a:lnTo>
                  <a:cubicBezTo>
                    <a:pt x="1" y="785"/>
                    <a:pt x="182" y="967"/>
                    <a:pt x="403" y="967"/>
                  </a:cubicBezTo>
                  <a:lnTo>
                    <a:pt x="5149" y="967"/>
                  </a:lnTo>
                  <a:cubicBezTo>
                    <a:pt x="5370" y="967"/>
                    <a:pt x="5551" y="785"/>
                    <a:pt x="5551" y="565"/>
                  </a:cubicBezTo>
                  <a:lnTo>
                    <a:pt x="5551" y="402"/>
                  </a:lnTo>
                  <a:cubicBezTo>
                    <a:pt x="5551" y="182"/>
                    <a:pt x="5370" y="0"/>
                    <a:pt x="5149"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a:off x="1277409" y="2166175"/>
              <a:ext cx="145796" cy="21139"/>
            </a:xfrm>
            <a:custGeom>
              <a:rect b="b" l="l" r="r" t="t"/>
              <a:pathLst>
                <a:path extrusionOk="0" h="805" w="5552">
                  <a:moveTo>
                    <a:pt x="77" y="1"/>
                  </a:moveTo>
                  <a:cubicBezTo>
                    <a:pt x="29" y="68"/>
                    <a:pt x="1" y="154"/>
                    <a:pt x="1" y="240"/>
                  </a:cubicBezTo>
                  <a:lnTo>
                    <a:pt x="1" y="393"/>
                  </a:lnTo>
                  <a:cubicBezTo>
                    <a:pt x="1" y="623"/>
                    <a:pt x="182" y="805"/>
                    <a:pt x="403" y="805"/>
                  </a:cubicBezTo>
                  <a:lnTo>
                    <a:pt x="5149" y="805"/>
                  </a:lnTo>
                  <a:cubicBezTo>
                    <a:pt x="5370" y="805"/>
                    <a:pt x="5551" y="623"/>
                    <a:pt x="5551" y="393"/>
                  </a:cubicBezTo>
                  <a:lnTo>
                    <a:pt x="5551" y="240"/>
                  </a:lnTo>
                  <a:cubicBezTo>
                    <a:pt x="5551" y="154"/>
                    <a:pt x="5523" y="68"/>
                    <a:pt x="5475" y="1"/>
                  </a:cubicBezTo>
                  <a:cubicBezTo>
                    <a:pt x="5398" y="96"/>
                    <a:pt x="5274" y="163"/>
                    <a:pt x="5149" y="163"/>
                  </a:cubicBezTo>
                  <a:lnTo>
                    <a:pt x="403" y="163"/>
                  </a:lnTo>
                  <a:cubicBezTo>
                    <a:pt x="278" y="163"/>
                    <a:pt x="154" y="96"/>
                    <a:pt x="77"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 &amp; Business Case</a:t>
            </a:r>
            <a:endParaRPr/>
          </a:p>
        </p:txBody>
      </p:sp>
      <p:grpSp>
        <p:nvGrpSpPr>
          <p:cNvPr id="771" name="Google Shape;771;p27"/>
          <p:cNvGrpSpPr/>
          <p:nvPr/>
        </p:nvGrpSpPr>
        <p:grpSpPr>
          <a:xfrm>
            <a:off x="905067" y="1192447"/>
            <a:ext cx="5417563" cy="2257471"/>
            <a:chOff x="5194708" y="3484366"/>
            <a:chExt cx="2369266" cy="987304"/>
          </a:xfrm>
        </p:grpSpPr>
        <p:grpSp>
          <p:nvGrpSpPr>
            <p:cNvPr id="772" name="Google Shape;772;p27"/>
            <p:cNvGrpSpPr/>
            <p:nvPr/>
          </p:nvGrpSpPr>
          <p:grpSpPr>
            <a:xfrm>
              <a:off x="6752546" y="3484366"/>
              <a:ext cx="811428" cy="987304"/>
              <a:chOff x="2332275" y="1617275"/>
              <a:chExt cx="1090775" cy="1327200"/>
            </a:xfrm>
          </p:grpSpPr>
          <p:sp>
            <p:nvSpPr>
              <p:cNvPr id="773" name="Google Shape;773;p27"/>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27"/>
            <p:cNvGrpSpPr/>
            <p:nvPr/>
          </p:nvGrpSpPr>
          <p:grpSpPr>
            <a:xfrm>
              <a:off x="5973664" y="3484366"/>
              <a:ext cx="811335" cy="987304"/>
              <a:chOff x="1285250" y="1617275"/>
              <a:chExt cx="1090650" cy="1327200"/>
            </a:xfrm>
          </p:grpSpPr>
          <p:sp>
            <p:nvSpPr>
              <p:cNvPr id="777" name="Google Shape;777;p27"/>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27"/>
            <p:cNvGrpSpPr/>
            <p:nvPr/>
          </p:nvGrpSpPr>
          <p:grpSpPr>
            <a:xfrm>
              <a:off x="5194708" y="3484366"/>
              <a:ext cx="811409" cy="987304"/>
              <a:chOff x="238125" y="1617275"/>
              <a:chExt cx="1090750" cy="1327200"/>
            </a:xfrm>
          </p:grpSpPr>
          <p:sp>
            <p:nvSpPr>
              <p:cNvPr id="781" name="Google Shape;781;p27"/>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4" name="Google Shape;784;p27"/>
          <p:cNvSpPr txBox="1"/>
          <p:nvPr/>
        </p:nvSpPr>
        <p:spPr>
          <a:xfrm>
            <a:off x="683675" y="3560175"/>
            <a:ext cx="21930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a:solidFill>
                  <a:schemeClr val="dk1"/>
                </a:solidFill>
              </a:rPr>
              <a:t>Executive Order B-55-18:</a:t>
            </a:r>
            <a:endParaRPr b="1">
              <a:solidFill>
                <a:schemeClr val="dk1"/>
              </a:solidFill>
            </a:endParaRPr>
          </a:p>
        </p:txBody>
      </p:sp>
      <p:sp>
        <p:nvSpPr>
          <p:cNvPr id="785" name="Google Shape;785;p27"/>
          <p:cNvSpPr txBox="1"/>
          <p:nvPr/>
        </p:nvSpPr>
        <p:spPr>
          <a:xfrm>
            <a:off x="702325" y="4097475"/>
            <a:ext cx="2001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200">
                <a:solidFill>
                  <a:schemeClr val="accent5"/>
                </a:solidFill>
              </a:rPr>
              <a:t>Save California $200 Billion in health care costs by 2045 </a:t>
            </a:r>
            <a:endParaRPr b="1" sz="1200">
              <a:solidFill>
                <a:schemeClr val="accent5"/>
              </a:solidFill>
            </a:endParaRPr>
          </a:p>
        </p:txBody>
      </p:sp>
      <p:sp>
        <p:nvSpPr>
          <p:cNvPr id="786" name="Google Shape;786;p27"/>
          <p:cNvSpPr txBox="1"/>
          <p:nvPr/>
        </p:nvSpPr>
        <p:spPr>
          <a:xfrm>
            <a:off x="2761500" y="3560175"/>
            <a:ext cx="1676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a:solidFill>
                  <a:schemeClr val="dk1"/>
                </a:solidFill>
              </a:rPr>
              <a:t>Assignment Earth</a:t>
            </a:r>
            <a:endParaRPr b="1">
              <a:solidFill>
                <a:schemeClr val="dk1"/>
              </a:solidFill>
            </a:endParaRPr>
          </a:p>
        </p:txBody>
      </p:sp>
      <p:sp>
        <p:nvSpPr>
          <p:cNvPr id="787" name="Google Shape;787;p27"/>
          <p:cNvSpPr txBox="1"/>
          <p:nvPr/>
        </p:nvSpPr>
        <p:spPr>
          <a:xfrm>
            <a:off x="2599050" y="4097475"/>
            <a:ext cx="2001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200">
                <a:solidFill>
                  <a:schemeClr val="accent5"/>
                </a:solidFill>
              </a:rPr>
              <a:t>Carbon offset purchasing expected to increase 6x by 2035</a:t>
            </a:r>
            <a:endParaRPr b="1" sz="1200">
              <a:solidFill>
                <a:schemeClr val="accent5"/>
              </a:solidFill>
            </a:endParaRPr>
          </a:p>
        </p:txBody>
      </p:sp>
      <p:sp>
        <p:nvSpPr>
          <p:cNvPr id="788" name="Google Shape;788;p27"/>
          <p:cNvSpPr txBox="1"/>
          <p:nvPr/>
        </p:nvSpPr>
        <p:spPr>
          <a:xfrm>
            <a:off x="4546250" y="3573850"/>
            <a:ext cx="1676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a:solidFill>
                  <a:schemeClr val="dk1"/>
                </a:solidFill>
              </a:rPr>
              <a:t>Smart Grid Program</a:t>
            </a:r>
            <a:endParaRPr b="1">
              <a:solidFill>
                <a:schemeClr val="dk1"/>
              </a:solidFill>
            </a:endParaRPr>
          </a:p>
        </p:txBody>
      </p:sp>
      <p:sp>
        <p:nvSpPr>
          <p:cNvPr id="789" name="Google Shape;789;p27"/>
          <p:cNvSpPr txBox="1"/>
          <p:nvPr/>
        </p:nvSpPr>
        <p:spPr>
          <a:xfrm>
            <a:off x="4463950" y="4130375"/>
            <a:ext cx="2001000" cy="794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200">
                <a:solidFill>
                  <a:schemeClr val="accent5"/>
                </a:solidFill>
              </a:rPr>
              <a:t>USC purchases 30% of LADWP Springbok 3 Solar Farm Capacity</a:t>
            </a:r>
            <a:endParaRPr b="1" sz="1200">
              <a:solidFill>
                <a:schemeClr val="accent5"/>
              </a:solidFill>
            </a:endParaRPr>
          </a:p>
        </p:txBody>
      </p:sp>
      <p:grpSp>
        <p:nvGrpSpPr>
          <p:cNvPr id="790" name="Google Shape;790;p27"/>
          <p:cNvGrpSpPr/>
          <p:nvPr/>
        </p:nvGrpSpPr>
        <p:grpSpPr>
          <a:xfrm>
            <a:off x="5036005" y="1776990"/>
            <a:ext cx="696585" cy="670456"/>
            <a:chOff x="7968961" y="2435329"/>
            <a:chExt cx="379548" cy="365331"/>
          </a:xfrm>
        </p:grpSpPr>
        <p:sp>
          <p:nvSpPr>
            <p:cNvPr id="791" name="Google Shape;791;p27"/>
            <p:cNvSpPr/>
            <p:nvPr/>
          </p:nvSpPr>
          <p:spPr>
            <a:xfrm>
              <a:off x="8154276" y="2638638"/>
              <a:ext cx="118297" cy="162023"/>
            </a:xfrm>
            <a:custGeom>
              <a:rect b="b" l="l" r="r" t="t"/>
              <a:pathLst>
                <a:path extrusionOk="0" h="6177" w="45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4089" y="5564"/>
                    <a:pt x="4510" y="4425"/>
                    <a:pt x="4076" y="3462"/>
                  </a:cubicBezTo>
                  <a:cubicBezTo>
                    <a:pt x="3459" y="2133"/>
                    <a:pt x="1594" y="1272"/>
                    <a:pt x="529" y="31"/>
                  </a:cubicBezTo>
                  <a:cubicBezTo>
                    <a:pt x="510" y="10"/>
                    <a:pt x="486" y="1"/>
                    <a:pt x="46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8154276" y="2638638"/>
              <a:ext cx="107805" cy="162023"/>
            </a:xfrm>
            <a:custGeom>
              <a:rect b="b" l="l" r="r" t="t"/>
              <a:pathLst>
                <a:path extrusionOk="0" h="6177" w="4110">
                  <a:moveTo>
                    <a:pt x="462" y="1"/>
                  </a:moveTo>
                  <a:cubicBezTo>
                    <a:pt x="409" y="1"/>
                    <a:pt x="355" y="47"/>
                    <a:pt x="360" y="113"/>
                  </a:cubicBezTo>
                  <a:cubicBezTo>
                    <a:pt x="590" y="1720"/>
                    <a:pt x="0" y="3700"/>
                    <a:pt x="590" y="5035"/>
                  </a:cubicBezTo>
                  <a:cubicBezTo>
                    <a:pt x="911" y="5752"/>
                    <a:pt x="1613" y="6176"/>
                    <a:pt x="2350" y="6176"/>
                  </a:cubicBezTo>
                  <a:cubicBezTo>
                    <a:pt x="2609" y="6176"/>
                    <a:pt x="2873" y="6123"/>
                    <a:pt x="3126" y="6012"/>
                  </a:cubicBezTo>
                  <a:lnTo>
                    <a:pt x="3133" y="6005"/>
                  </a:lnTo>
                  <a:cubicBezTo>
                    <a:pt x="3581" y="5802"/>
                    <a:pt x="3933" y="5429"/>
                    <a:pt x="4110" y="4968"/>
                  </a:cubicBezTo>
                  <a:lnTo>
                    <a:pt x="4110" y="4968"/>
                  </a:lnTo>
                  <a:cubicBezTo>
                    <a:pt x="4035" y="5022"/>
                    <a:pt x="3947" y="5069"/>
                    <a:pt x="3865" y="5103"/>
                  </a:cubicBezTo>
                  <a:lnTo>
                    <a:pt x="3852" y="5110"/>
                  </a:lnTo>
                  <a:cubicBezTo>
                    <a:pt x="3601" y="5221"/>
                    <a:pt x="3338" y="5274"/>
                    <a:pt x="3079" y="5274"/>
                  </a:cubicBezTo>
                  <a:cubicBezTo>
                    <a:pt x="2346" y="5274"/>
                    <a:pt x="1643" y="4850"/>
                    <a:pt x="1323" y="4134"/>
                  </a:cubicBezTo>
                  <a:cubicBezTo>
                    <a:pt x="902" y="3171"/>
                    <a:pt x="1079" y="1882"/>
                    <a:pt x="1133" y="635"/>
                  </a:cubicBezTo>
                  <a:cubicBezTo>
                    <a:pt x="923" y="452"/>
                    <a:pt x="719" y="248"/>
                    <a:pt x="529" y="31"/>
                  </a:cubicBezTo>
                  <a:cubicBezTo>
                    <a:pt x="510" y="10"/>
                    <a:pt x="486" y="1"/>
                    <a:pt x="462"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8145332" y="2435382"/>
              <a:ext cx="203178" cy="195886"/>
            </a:xfrm>
            <a:custGeom>
              <a:rect b="b" l="l" r="r" t="t"/>
              <a:pathLst>
                <a:path extrusionOk="0" h="7468" w="7746">
                  <a:moveTo>
                    <a:pt x="182" y="1"/>
                  </a:moveTo>
                  <a:cubicBezTo>
                    <a:pt x="83" y="1"/>
                    <a:pt x="1" y="106"/>
                    <a:pt x="57" y="206"/>
                  </a:cubicBezTo>
                  <a:cubicBezTo>
                    <a:pt x="1162" y="2241"/>
                    <a:pt x="1365" y="5163"/>
                    <a:pt x="2823" y="6655"/>
                  </a:cubicBezTo>
                  <a:cubicBezTo>
                    <a:pt x="3358" y="7196"/>
                    <a:pt x="4063" y="7468"/>
                    <a:pt x="4768" y="7468"/>
                  </a:cubicBezTo>
                  <a:cubicBezTo>
                    <a:pt x="5458" y="7468"/>
                    <a:pt x="6148" y="7208"/>
                    <a:pt x="6681" y="6689"/>
                  </a:cubicBezTo>
                  <a:lnTo>
                    <a:pt x="6695" y="6675"/>
                  </a:lnTo>
                  <a:cubicBezTo>
                    <a:pt x="7746" y="5604"/>
                    <a:pt x="7739" y="3881"/>
                    <a:pt x="6681" y="2817"/>
                  </a:cubicBezTo>
                  <a:cubicBezTo>
                    <a:pt x="5196" y="1346"/>
                    <a:pt x="2274" y="1135"/>
                    <a:pt x="247" y="17"/>
                  </a:cubicBezTo>
                  <a:cubicBezTo>
                    <a:pt x="225" y="6"/>
                    <a:pt x="203" y="1"/>
                    <a:pt x="182"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8145489" y="2435329"/>
              <a:ext cx="196095" cy="195886"/>
            </a:xfrm>
            <a:custGeom>
              <a:rect b="b" l="l" r="r" t="t"/>
              <a:pathLst>
                <a:path extrusionOk="0" h="7468" w="7476">
                  <a:moveTo>
                    <a:pt x="173" y="0"/>
                  </a:moveTo>
                  <a:cubicBezTo>
                    <a:pt x="77" y="0"/>
                    <a:pt x="1" y="109"/>
                    <a:pt x="51" y="208"/>
                  </a:cubicBezTo>
                  <a:cubicBezTo>
                    <a:pt x="1163" y="2243"/>
                    <a:pt x="1359" y="5165"/>
                    <a:pt x="2824" y="6657"/>
                  </a:cubicBezTo>
                  <a:cubicBezTo>
                    <a:pt x="3360" y="7196"/>
                    <a:pt x="4066" y="7467"/>
                    <a:pt x="4772" y="7467"/>
                  </a:cubicBezTo>
                  <a:cubicBezTo>
                    <a:pt x="5461" y="7467"/>
                    <a:pt x="6150" y="7209"/>
                    <a:pt x="6682" y="6691"/>
                  </a:cubicBezTo>
                  <a:lnTo>
                    <a:pt x="6696" y="6677"/>
                  </a:lnTo>
                  <a:cubicBezTo>
                    <a:pt x="7191" y="6182"/>
                    <a:pt x="7469" y="5511"/>
                    <a:pt x="7475" y="4806"/>
                  </a:cubicBezTo>
                  <a:lnTo>
                    <a:pt x="7475" y="4806"/>
                  </a:lnTo>
                  <a:cubicBezTo>
                    <a:pt x="7401" y="4914"/>
                    <a:pt x="7313" y="5016"/>
                    <a:pt x="7218" y="5111"/>
                  </a:cubicBezTo>
                  <a:lnTo>
                    <a:pt x="7204" y="5124"/>
                  </a:lnTo>
                  <a:cubicBezTo>
                    <a:pt x="6671" y="5641"/>
                    <a:pt x="5981" y="5898"/>
                    <a:pt x="5291" y="5898"/>
                  </a:cubicBezTo>
                  <a:cubicBezTo>
                    <a:pt x="4586" y="5898"/>
                    <a:pt x="3881" y="5629"/>
                    <a:pt x="3346" y="5090"/>
                  </a:cubicBezTo>
                  <a:cubicBezTo>
                    <a:pt x="2295" y="4019"/>
                    <a:pt x="1895" y="2209"/>
                    <a:pt x="1346" y="520"/>
                  </a:cubicBezTo>
                  <a:cubicBezTo>
                    <a:pt x="966" y="378"/>
                    <a:pt x="600" y="208"/>
                    <a:pt x="241" y="19"/>
                  </a:cubicBezTo>
                  <a:cubicBezTo>
                    <a:pt x="218" y="6"/>
                    <a:pt x="195" y="0"/>
                    <a:pt x="173" y="0"/>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7968961" y="2488183"/>
              <a:ext cx="136606" cy="226968"/>
            </a:xfrm>
            <a:custGeom>
              <a:rect b="b" l="l" r="r" t="t"/>
              <a:pathLst>
                <a:path extrusionOk="0" h="8653" w="5208">
                  <a:moveTo>
                    <a:pt x="2251" y="1"/>
                  </a:moveTo>
                  <a:cubicBezTo>
                    <a:pt x="2194" y="1"/>
                    <a:pt x="2137" y="37"/>
                    <a:pt x="2122" y="106"/>
                  </a:cubicBezTo>
                  <a:cubicBezTo>
                    <a:pt x="1648" y="2187"/>
                    <a:pt x="0" y="4343"/>
                    <a:pt x="102" y="6262"/>
                  </a:cubicBezTo>
                  <a:cubicBezTo>
                    <a:pt x="181" y="7610"/>
                    <a:pt x="1299" y="8652"/>
                    <a:pt x="2634" y="8652"/>
                  </a:cubicBezTo>
                  <a:cubicBezTo>
                    <a:pt x="2676" y="8652"/>
                    <a:pt x="2718" y="8651"/>
                    <a:pt x="2760" y="8649"/>
                  </a:cubicBezTo>
                  <a:lnTo>
                    <a:pt x="2773" y="8649"/>
                  </a:lnTo>
                  <a:cubicBezTo>
                    <a:pt x="4157" y="8547"/>
                    <a:pt x="5208" y="7347"/>
                    <a:pt x="5119" y="5964"/>
                  </a:cubicBezTo>
                  <a:cubicBezTo>
                    <a:pt x="4991" y="4038"/>
                    <a:pt x="3092" y="2099"/>
                    <a:pt x="2373" y="85"/>
                  </a:cubicBezTo>
                  <a:cubicBezTo>
                    <a:pt x="2351" y="28"/>
                    <a:pt x="2301" y="1"/>
                    <a:pt x="2251" y="1"/>
                  </a:cubicBezTo>
                  <a:close/>
                </a:path>
              </a:pathLst>
            </a:custGeom>
            <a:solidFill>
              <a:srgbClr val="D5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7968961" y="2488104"/>
              <a:ext cx="117038" cy="227047"/>
            </a:xfrm>
            <a:custGeom>
              <a:rect b="b" l="l" r="r" t="t"/>
              <a:pathLst>
                <a:path extrusionOk="0" h="8656" w="4462">
                  <a:moveTo>
                    <a:pt x="2247" y="1"/>
                  </a:moveTo>
                  <a:cubicBezTo>
                    <a:pt x="2191" y="1"/>
                    <a:pt x="2136" y="35"/>
                    <a:pt x="2122" y="102"/>
                  </a:cubicBezTo>
                  <a:cubicBezTo>
                    <a:pt x="1648" y="2190"/>
                    <a:pt x="0" y="4340"/>
                    <a:pt x="102" y="6265"/>
                  </a:cubicBezTo>
                  <a:cubicBezTo>
                    <a:pt x="181" y="7613"/>
                    <a:pt x="1299" y="8655"/>
                    <a:pt x="2634" y="8655"/>
                  </a:cubicBezTo>
                  <a:cubicBezTo>
                    <a:pt x="2676" y="8655"/>
                    <a:pt x="2718" y="8654"/>
                    <a:pt x="2760" y="8652"/>
                  </a:cubicBezTo>
                  <a:lnTo>
                    <a:pt x="2773" y="8652"/>
                  </a:lnTo>
                  <a:cubicBezTo>
                    <a:pt x="3417" y="8605"/>
                    <a:pt x="4028" y="8313"/>
                    <a:pt x="4462" y="7832"/>
                  </a:cubicBezTo>
                  <a:lnTo>
                    <a:pt x="4462" y="7832"/>
                  </a:lnTo>
                  <a:cubicBezTo>
                    <a:pt x="4340" y="7859"/>
                    <a:pt x="4218" y="7872"/>
                    <a:pt x="4096" y="7879"/>
                  </a:cubicBezTo>
                  <a:lnTo>
                    <a:pt x="4082" y="7879"/>
                  </a:lnTo>
                  <a:cubicBezTo>
                    <a:pt x="4040" y="7881"/>
                    <a:pt x="3998" y="7882"/>
                    <a:pt x="3956" y="7882"/>
                  </a:cubicBezTo>
                  <a:cubicBezTo>
                    <a:pt x="2621" y="7882"/>
                    <a:pt x="1503" y="6840"/>
                    <a:pt x="1424" y="5499"/>
                  </a:cubicBezTo>
                  <a:cubicBezTo>
                    <a:pt x="1356" y="4116"/>
                    <a:pt x="2183" y="2617"/>
                    <a:pt x="2828" y="1112"/>
                  </a:cubicBezTo>
                  <a:cubicBezTo>
                    <a:pt x="2651" y="780"/>
                    <a:pt x="2502" y="434"/>
                    <a:pt x="2373" y="88"/>
                  </a:cubicBezTo>
                  <a:cubicBezTo>
                    <a:pt x="2351" y="30"/>
                    <a:pt x="2298" y="1"/>
                    <a:pt x="2247" y="1"/>
                  </a:cubicBezTo>
                  <a:close/>
                </a:path>
              </a:pathLst>
            </a:custGeom>
            <a:solidFill>
              <a:srgbClr val="ADB9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 name="Google Shape;797;p27"/>
          <p:cNvGrpSpPr/>
          <p:nvPr/>
        </p:nvGrpSpPr>
        <p:grpSpPr>
          <a:xfrm>
            <a:off x="3185497" y="1799485"/>
            <a:ext cx="828112" cy="615005"/>
            <a:chOff x="3486572" y="2433470"/>
            <a:chExt cx="379328" cy="281738"/>
          </a:xfrm>
        </p:grpSpPr>
        <p:sp>
          <p:nvSpPr>
            <p:cNvPr id="798" name="Google Shape;798;p27"/>
            <p:cNvSpPr/>
            <p:nvPr/>
          </p:nvSpPr>
          <p:spPr>
            <a:xfrm>
              <a:off x="3549217" y="2556544"/>
              <a:ext cx="253724" cy="139858"/>
            </a:xfrm>
            <a:custGeom>
              <a:rect b="b" l="l" r="r" t="t"/>
              <a:pathLst>
                <a:path extrusionOk="0" h="9341" w="16946">
                  <a:moveTo>
                    <a:pt x="0" y="1"/>
                  </a:moveTo>
                  <a:lnTo>
                    <a:pt x="0" y="6371"/>
                  </a:lnTo>
                  <a:cubicBezTo>
                    <a:pt x="2447" y="8323"/>
                    <a:pt x="5443" y="9341"/>
                    <a:pt x="8469" y="9341"/>
                  </a:cubicBezTo>
                  <a:cubicBezTo>
                    <a:pt x="10071" y="9341"/>
                    <a:pt x="11682" y="9056"/>
                    <a:pt x="13224" y="8474"/>
                  </a:cubicBezTo>
                  <a:cubicBezTo>
                    <a:pt x="13498" y="8389"/>
                    <a:pt x="13771" y="8284"/>
                    <a:pt x="14023" y="8158"/>
                  </a:cubicBezTo>
                  <a:cubicBezTo>
                    <a:pt x="15075" y="7696"/>
                    <a:pt x="16042" y="7086"/>
                    <a:pt x="16946" y="6371"/>
                  </a:cubicBezTo>
                  <a:lnTo>
                    <a:pt x="16946" y="1"/>
                  </a:lnTo>
                  <a:close/>
                </a:path>
              </a:pathLst>
            </a:custGeom>
            <a:solidFill>
              <a:srgbClr val="3B5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3549532" y="2556544"/>
              <a:ext cx="62016" cy="129392"/>
            </a:xfrm>
            <a:custGeom>
              <a:rect b="b" l="l" r="r" t="t"/>
              <a:pathLst>
                <a:path extrusionOk="0" h="8642" w="4142">
                  <a:moveTo>
                    <a:pt x="0" y="1"/>
                  </a:moveTo>
                  <a:lnTo>
                    <a:pt x="0" y="6371"/>
                  </a:lnTo>
                  <a:cubicBezTo>
                    <a:pt x="1241" y="7359"/>
                    <a:pt x="2649" y="8137"/>
                    <a:pt x="4142" y="8642"/>
                  </a:cubicBezTo>
                  <a:lnTo>
                    <a:pt x="4142"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3746734" y="2570079"/>
              <a:ext cx="12921" cy="113342"/>
            </a:xfrm>
            <a:custGeom>
              <a:rect b="b" l="l" r="r" t="t"/>
              <a:pathLst>
                <a:path extrusionOk="0" h="7570" w="863">
                  <a:moveTo>
                    <a:pt x="432" y="1"/>
                  </a:moveTo>
                  <a:cubicBezTo>
                    <a:pt x="216" y="1"/>
                    <a:pt x="1" y="148"/>
                    <a:pt x="32" y="442"/>
                  </a:cubicBezTo>
                  <a:lnTo>
                    <a:pt x="32" y="7570"/>
                  </a:lnTo>
                  <a:cubicBezTo>
                    <a:pt x="306" y="7485"/>
                    <a:pt x="579" y="7380"/>
                    <a:pt x="831" y="7254"/>
                  </a:cubicBezTo>
                  <a:lnTo>
                    <a:pt x="831" y="442"/>
                  </a:lnTo>
                  <a:cubicBezTo>
                    <a:pt x="863" y="148"/>
                    <a:pt x="647" y="1"/>
                    <a:pt x="432" y="1"/>
                  </a:cubicBez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3549532" y="2556544"/>
              <a:ext cx="253410" cy="56057"/>
            </a:xfrm>
            <a:custGeom>
              <a:rect b="b" l="l" r="r" t="t"/>
              <a:pathLst>
                <a:path extrusionOk="0" h="3744" w="16925">
                  <a:moveTo>
                    <a:pt x="0" y="1"/>
                  </a:moveTo>
                  <a:lnTo>
                    <a:pt x="0" y="526"/>
                  </a:lnTo>
                  <a:lnTo>
                    <a:pt x="8452" y="3743"/>
                  </a:lnTo>
                  <a:lnTo>
                    <a:pt x="16925" y="526"/>
                  </a:lnTo>
                  <a:lnTo>
                    <a:pt x="16925"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3486572" y="2433470"/>
              <a:ext cx="379328" cy="171255"/>
            </a:xfrm>
            <a:custGeom>
              <a:rect b="b" l="l" r="r" t="t"/>
              <a:pathLst>
                <a:path extrusionOk="0" h="11438" w="25335">
                  <a:moveTo>
                    <a:pt x="12657" y="0"/>
                  </a:moveTo>
                  <a:lnTo>
                    <a:pt x="0" y="4836"/>
                  </a:lnTo>
                  <a:lnTo>
                    <a:pt x="0" y="6623"/>
                  </a:lnTo>
                  <a:lnTo>
                    <a:pt x="12657" y="11437"/>
                  </a:lnTo>
                  <a:lnTo>
                    <a:pt x="25335" y="6623"/>
                  </a:lnTo>
                  <a:lnTo>
                    <a:pt x="25335" y="4836"/>
                  </a:lnTo>
                  <a:lnTo>
                    <a:pt x="12657" y="0"/>
                  </a:lnTo>
                  <a:close/>
                </a:path>
              </a:pathLst>
            </a:custGeom>
            <a:solidFill>
              <a:srgbClr val="3B53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3486572" y="2505862"/>
              <a:ext cx="189507" cy="98863"/>
            </a:xfrm>
            <a:custGeom>
              <a:rect b="b" l="l" r="r" t="t"/>
              <a:pathLst>
                <a:path extrusionOk="0" h="6603" w="12657">
                  <a:moveTo>
                    <a:pt x="0" y="1"/>
                  </a:moveTo>
                  <a:lnTo>
                    <a:pt x="0" y="1788"/>
                  </a:lnTo>
                  <a:lnTo>
                    <a:pt x="12657" y="6602"/>
                  </a:lnTo>
                  <a:lnTo>
                    <a:pt x="12657" y="4836"/>
                  </a:lnTo>
                  <a:lnTo>
                    <a:pt x="0" y="1"/>
                  </a:lnTo>
                  <a:close/>
                </a:path>
              </a:pathLst>
            </a:custGeom>
            <a:solidFill>
              <a:srgbClr val="203B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3667994" y="2491294"/>
              <a:ext cx="111650" cy="223914"/>
            </a:xfrm>
            <a:custGeom>
              <a:rect b="b" l="l" r="r" t="t"/>
              <a:pathLst>
                <a:path extrusionOk="0" h="14955" w="7457">
                  <a:moveTo>
                    <a:pt x="560" y="0"/>
                  </a:moveTo>
                  <a:cubicBezTo>
                    <a:pt x="189" y="0"/>
                    <a:pt x="1" y="537"/>
                    <a:pt x="393" y="742"/>
                  </a:cubicBezTo>
                  <a:lnTo>
                    <a:pt x="6679" y="3581"/>
                  </a:lnTo>
                  <a:lnTo>
                    <a:pt x="6679" y="14577"/>
                  </a:lnTo>
                  <a:cubicBezTo>
                    <a:pt x="6679" y="14787"/>
                    <a:pt x="6847" y="14955"/>
                    <a:pt x="7057" y="14955"/>
                  </a:cubicBezTo>
                  <a:cubicBezTo>
                    <a:pt x="7268" y="14955"/>
                    <a:pt x="7457" y="14787"/>
                    <a:pt x="7457" y="14577"/>
                  </a:cubicBezTo>
                  <a:lnTo>
                    <a:pt x="7457" y="3328"/>
                  </a:lnTo>
                  <a:cubicBezTo>
                    <a:pt x="7436" y="3181"/>
                    <a:pt x="7352" y="3034"/>
                    <a:pt x="7226" y="2971"/>
                  </a:cubicBezTo>
                  <a:lnTo>
                    <a:pt x="708" y="28"/>
                  </a:lnTo>
                  <a:cubicBezTo>
                    <a:pt x="656" y="9"/>
                    <a:pt x="607" y="0"/>
                    <a:pt x="560" y="0"/>
                  </a:cubicBezTo>
                  <a:close/>
                </a:path>
              </a:pathLst>
            </a:custGeom>
            <a:solidFill>
              <a:srgbClr val="738A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27"/>
          <p:cNvGrpSpPr/>
          <p:nvPr/>
        </p:nvGrpSpPr>
        <p:grpSpPr>
          <a:xfrm>
            <a:off x="1457537" y="1766537"/>
            <a:ext cx="747437" cy="680918"/>
            <a:chOff x="1277409" y="1961347"/>
            <a:chExt cx="420475" cy="383055"/>
          </a:xfrm>
        </p:grpSpPr>
        <p:sp>
          <p:nvSpPr>
            <p:cNvPr id="806" name="Google Shape;806;p27"/>
            <p:cNvSpPr/>
            <p:nvPr/>
          </p:nvSpPr>
          <p:spPr>
            <a:xfrm>
              <a:off x="1293244" y="2187288"/>
              <a:ext cx="108848" cy="47531"/>
            </a:xfrm>
            <a:custGeom>
              <a:rect b="b" l="l" r="r" t="t"/>
              <a:pathLst>
                <a:path extrusionOk="0" h="1810" w="4145">
                  <a:moveTo>
                    <a:pt x="1" y="1"/>
                  </a:moveTo>
                  <a:cubicBezTo>
                    <a:pt x="144" y="1034"/>
                    <a:pt x="1025" y="1809"/>
                    <a:pt x="2077" y="1809"/>
                  </a:cubicBezTo>
                  <a:cubicBezTo>
                    <a:pt x="3120" y="1809"/>
                    <a:pt x="4011" y="1034"/>
                    <a:pt x="4145"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1349650" y="2040049"/>
              <a:ext cx="63129" cy="140832"/>
            </a:xfrm>
            <a:custGeom>
              <a:rect b="b" l="l" r="r" t="t"/>
              <a:pathLst>
                <a:path extrusionOk="0" h="5363" w="2404">
                  <a:moveTo>
                    <a:pt x="307" y="1"/>
                  </a:moveTo>
                  <a:cubicBezTo>
                    <a:pt x="156" y="1"/>
                    <a:pt x="1" y="138"/>
                    <a:pt x="73" y="325"/>
                  </a:cubicBezTo>
                  <a:lnTo>
                    <a:pt x="1882" y="5206"/>
                  </a:lnTo>
                  <a:cubicBezTo>
                    <a:pt x="1921" y="5315"/>
                    <a:pt x="2008" y="5362"/>
                    <a:pt x="2097" y="5362"/>
                  </a:cubicBezTo>
                  <a:cubicBezTo>
                    <a:pt x="2248" y="5362"/>
                    <a:pt x="2404" y="5226"/>
                    <a:pt x="2331" y="5033"/>
                  </a:cubicBezTo>
                  <a:lnTo>
                    <a:pt x="523" y="162"/>
                  </a:lnTo>
                  <a:cubicBezTo>
                    <a:pt x="484" y="49"/>
                    <a:pt x="396" y="1"/>
                    <a:pt x="307"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1562907" y="2041493"/>
              <a:ext cx="62499" cy="139441"/>
            </a:xfrm>
            <a:custGeom>
              <a:rect b="b" l="l" r="r" t="t"/>
              <a:pathLst>
                <a:path extrusionOk="0" h="5310" w="2380">
                  <a:moveTo>
                    <a:pt x="2073" y="1"/>
                  </a:moveTo>
                  <a:cubicBezTo>
                    <a:pt x="1986" y="1"/>
                    <a:pt x="1899" y="47"/>
                    <a:pt x="1857" y="155"/>
                  </a:cubicBezTo>
                  <a:lnTo>
                    <a:pt x="48" y="4978"/>
                  </a:lnTo>
                  <a:cubicBezTo>
                    <a:pt x="1" y="5103"/>
                    <a:pt x="68" y="5246"/>
                    <a:pt x="192" y="5294"/>
                  </a:cubicBezTo>
                  <a:cubicBezTo>
                    <a:pt x="219" y="5305"/>
                    <a:pt x="248" y="5310"/>
                    <a:pt x="276" y="5310"/>
                  </a:cubicBezTo>
                  <a:cubicBezTo>
                    <a:pt x="375" y="5310"/>
                    <a:pt x="468" y="5248"/>
                    <a:pt x="498" y="5151"/>
                  </a:cubicBezTo>
                  <a:lnTo>
                    <a:pt x="2307" y="327"/>
                  </a:lnTo>
                  <a:cubicBezTo>
                    <a:pt x="2380" y="139"/>
                    <a:pt x="2225" y="1"/>
                    <a:pt x="2073"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1624330" y="2041493"/>
              <a:ext cx="62919" cy="139309"/>
            </a:xfrm>
            <a:custGeom>
              <a:rect b="b" l="l" r="r" t="t"/>
              <a:pathLst>
                <a:path extrusionOk="0" h="5305" w="2396">
                  <a:moveTo>
                    <a:pt x="307" y="1"/>
                  </a:moveTo>
                  <a:cubicBezTo>
                    <a:pt x="155" y="1"/>
                    <a:pt x="0" y="139"/>
                    <a:pt x="73" y="327"/>
                  </a:cubicBezTo>
                  <a:lnTo>
                    <a:pt x="1872" y="5151"/>
                  </a:lnTo>
                  <a:cubicBezTo>
                    <a:pt x="1914" y="5259"/>
                    <a:pt x="2001" y="5305"/>
                    <a:pt x="2089" y="5305"/>
                  </a:cubicBezTo>
                  <a:cubicBezTo>
                    <a:pt x="2241" y="5305"/>
                    <a:pt x="2395" y="5167"/>
                    <a:pt x="2322" y="4978"/>
                  </a:cubicBezTo>
                  <a:lnTo>
                    <a:pt x="523" y="155"/>
                  </a:lnTo>
                  <a:cubicBezTo>
                    <a:pt x="481" y="47"/>
                    <a:pt x="394" y="1"/>
                    <a:pt x="307" y="1"/>
                  </a:cubicBezTo>
                  <a:close/>
                </a:path>
              </a:pathLst>
            </a:custGeom>
            <a:solidFill>
              <a:srgbClr val="E2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1351725" y="2013106"/>
              <a:ext cx="129357" cy="40257"/>
            </a:xfrm>
            <a:custGeom>
              <a:rect b="b" l="l" r="r" t="t"/>
              <a:pathLst>
                <a:path extrusionOk="0" h="1533" w="4926">
                  <a:moveTo>
                    <a:pt x="4587" y="0"/>
                  </a:moveTo>
                  <a:cubicBezTo>
                    <a:pt x="4563" y="0"/>
                    <a:pt x="4538" y="4"/>
                    <a:pt x="4511" y="11"/>
                  </a:cubicBezTo>
                  <a:cubicBezTo>
                    <a:pt x="1334" y="882"/>
                    <a:pt x="1114" y="968"/>
                    <a:pt x="310" y="1045"/>
                  </a:cubicBezTo>
                  <a:cubicBezTo>
                    <a:pt x="0" y="1063"/>
                    <a:pt x="12" y="1524"/>
                    <a:pt x="320" y="1524"/>
                  </a:cubicBezTo>
                  <a:cubicBezTo>
                    <a:pt x="326" y="1524"/>
                    <a:pt x="332" y="1524"/>
                    <a:pt x="338" y="1523"/>
                  </a:cubicBezTo>
                  <a:lnTo>
                    <a:pt x="358" y="1533"/>
                  </a:lnTo>
                  <a:cubicBezTo>
                    <a:pt x="1200" y="1447"/>
                    <a:pt x="1439" y="1351"/>
                    <a:pt x="4645" y="470"/>
                  </a:cubicBezTo>
                  <a:cubicBezTo>
                    <a:pt x="4925" y="392"/>
                    <a:pt x="4845" y="0"/>
                    <a:pt x="4587"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1491191" y="2012344"/>
              <a:ext cx="133900" cy="41281"/>
            </a:xfrm>
            <a:custGeom>
              <a:rect b="b" l="l" r="r" t="t"/>
              <a:pathLst>
                <a:path extrusionOk="0" h="1572" w="5099">
                  <a:moveTo>
                    <a:pt x="341" y="1"/>
                  </a:moveTo>
                  <a:cubicBezTo>
                    <a:pt x="82" y="1"/>
                    <a:pt x="1" y="401"/>
                    <a:pt x="282" y="480"/>
                  </a:cubicBezTo>
                  <a:cubicBezTo>
                    <a:pt x="3631" y="1389"/>
                    <a:pt x="3861" y="1495"/>
                    <a:pt x="4741" y="1571"/>
                  </a:cubicBezTo>
                  <a:lnTo>
                    <a:pt x="4760" y="1571"/>
                  </a:lnTo>
                  <a:lnTo>
                    <a:pt x="4760" y="1562"/>
                  </a:lnTo>
                  <a:cubicBezTo>
                    <a:pt x="4767" y="1562"/>
                    <a:pt x="4773" y="1562"/>
                    <a:pt x="4779" y="1562"/>
                  </a:cubicBezTo>
                  <a:cubicBezTo>
                    <a:pt x="5077" y="1562"/>
                    <a:pt x="5099" y="1102"/>
                    <a:pt x="4780" y="1083"/>
                  </a:cubicBezTo>
                  <a:cubicBezTo>
                    <a:pt x="3957" y="1016"/>
                    <a:pt x="3765" y="930"/>
                    <a:pt x="415" y="11"/>
                  </a:cubicBezTo>
                  <a:cubicBezTo>
                    <a:pt x="389" y="4"/>
                    <a:pt x="364" y="1"/>
                    <a:pt x="341"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1474700" y="1961347"/>
              <a:ext cx="25157" cy="32195"/>
            </a:xfrm>
            <a:custGeom>
              <a:rect b="b" l="l" r="r" t="t"/>
              <a:pathLst>
                <a:path extrusionOk="0" h="1226" w="958">
                  <a:moveTo>
                    <a:pt x="335" y="1"/>
                  </a:moveTo>
                  <a:cubicBezTo>
                    <a:pt x="153" y="1"/>
                    <a:pt x="0" y="154"/>
                    <a:pt x="0" y="336"/>
                  </a:cubicBezTo>
                  <a:lnTo>
                    <a:pt x="0" y="1226"/>
                  </a:lnTo>
                  <a:cubicBezTo>
                    <a:pt x="144" y="1149"/>
                    <a:pt x="307" y="1102"/>
                    <a:pt x="479" y="1102"/>
                  </a:cubicBezTo>
                  <a:cubicBezTo>
                    <a:pt x="642" y="1102"/>
                    <a:pt x="804" y="1140"/>
                    <a:pt x="957" y="1226"/>
                  </a:cubicBezTo>
                  <a:lnTo>
                    <a:pt x="957" y="336"/>
                  </a:lnTo>
                  <a:cubicBezTo>
                    <a:pt x="957" y="154"/>
                    <a:pt x="804" y="1"/>
                    <a:pt x="62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1474700" y="2036503"/>
              <a:ext cx="24894" cy="259633"/>
            </a:xfrm>
            <a:custGeom>
              <a:rect b="b" l="l" r="r" t="t"/>
              <a:pathLst>
                <a:path extrusionOk="0" h="9887" w="948">
                  <a:moveTo>
                    <a:pt x="0" y="0"/>
                  </a:moveTo>
                  <a:lnTo>
                    <a:pt x="0" y="9887"/>
                  </a:lnTo>
                  <a:lnTo>
                    <a:pt x="948" y="9887"/>
                  </a:lnTo>
                  <a:lnTo>
                    <a:pt x="948" y="0"/>
                  </a:lnTo>
                  <a:cubicBezTo>
                    <a:pt x="799" y="82"/>
                    <a:pt x="637" y="123"/>
                    <a:pt x="474" y="123"/>
                  </a:cubicBezTo>
                  <a:cubicBezTo>
                    <a:pt x="311" y="123"/>
                    <a:pt x="149" y="82"/>
                    <a:pt x="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1474700" y="1961347"/>
              <a:ext cx="20877" cy="32195"/>
            </a:xfrm>
            <a:custGeom>
              <a:rect b="b" l="l" r="r" t="t"/>
              <a:pathLst>
                <a:path extrusionOk="0" h="1226" w="795">
                  <a:moveTo>
                    <a:pt x="326" y="1"/>
                  </a:moveTo>
                  <a:cubicBezTo>
                    <a:pt x="144" y="1"/>
                    <a:pt x="0" y="154"/>
                    <a:pt x="0" y="336"/>
                  </a:cubicBezTo>
                  <a:lnTo>
                    <a:pt x="0" y="1226"/>
                  </a:lnTo>
                  <a:cubicBezTo>
                    <a:pt x="144" y="1140"/>
                    <a:pt x="309" y="1097"/>
                    <a:pt x="475" y="1097"/>
                  </a:cubicBezTo>
                  <a:cubicBezTo>
                    <a:pt x="531" y="1097"/>
                    <a:pt x="587" y="1102"/>
                    <a:pt x="642" y="1111"/>
                  </a:cubicBezTo>
                  <a:lnTo>
                    <a:pt x="642" y="326"/>
                  </a:lnTo>
                  <a:cubicBezTo>
                    <a:pt x="642" y="221"/>
                    <a:pt x="699" y="116"/>
                    <a:pt x="795" y="58"/>
                  </a:cubicBezTo>
                  <a:cubicBezTo>
                    <a:pt x="737" y="20"/>
                    <a:pt x="680" y="1"/>
                    <a:pt x="622" y="1"/>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1474700" y="2036503"/>
              <a:ext cx="16596" cy="259633"/>
            </a:xfrm>
            <a:custGeom>
              <a:rect b="b" l="l" r="r" t="t"/>
              <a:pathLst>
                <a:path extrusionOk="0" h="9887" w="632">
                  <a:moveTo>
                    <a:pt x="0" y="0"/>
                  </a:moveTo>
                  <a:lnTo>
                    <a:pt x="0" y="9887"/>
                  </a:lnTo>
                  <a:lnTo>
                    <a:pt x="632" y="9887"/>
                  </a:lnTo>
                  <a:lnTo>
                    <a:pt x="632" y="115"/>
                  </a:lnTo>
                  <a:cubicBezTo>
                    <a:pt x="584" y="115"/>
                    <a:pt x="527" y="125"/>
                    <a:pt x="479" y="125"/>
                  </a:cubicBezTo>
                  <a:cubicBezTo>
                    <a:pt x="307" y="125"/>
                    <a:pt x="144" y="77"/>
                    <a:pt x="0" y="0"/>
                  </a:cubicBezTo>
                  <a:close/>
                </a:path>
              </a:pathLst>
            </a:custGeom>
            <a:solidFill>
              <a:srgbClr val="657A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1551852" y="2161921"/>
              <a:ext cx="145796" cy="25393"/>
            </a:xfrm>
            <a:custGeom>
              <a:rect b="b" l="l" r="r" t="t"/>
              <a:pathLst>
                <a:path extrusionOk="0" h="967" w="5552">
                  <a:moveTo>
                    <a:pt x="412" y="0"/>
                  </a:moveTo>
                  <a:cubicBezTo>
                    <a:pt x="182" y="0"/>
                    <a:pt x="0" y="182"/>
                    <a:pt x="0" y="402"/>
                  </a:cubicBezTo>
                  <a:lnTo>
                    <a:pt x="0" y="565"/>
                  </a:lnTo>
                  <a:cubicBezTo>
                    <a:pt x="0" y="785"/>
                    <a:pt x="182" y="967"/>
                    <a:pt x="412" y="967"/>
                  </a:cubicBezTo>
                  <a:lnTo>
                    <a:pt x="5149" y="967"/>
                  </a:lnTo>
                  <a:cubicBezTo>
                    <a:pt x="5369" y="967"/>
                    <a:pt x="5551" y="785"/>
                    <a:pt x="5551" y="565"/>
                  </a:cubicBezTo>
                  <a:lnTo>
                    <a:pt x="5551" y="402"/>
                  </a:lnTo>
                  <a:cubicBezTo>
                    <a:pt x="5551" y="182"/>
                    <a:pt x="5369" y="0"/>
                    <a:pt x="5149"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1551852" y="2166175"/>
              <a:ext cx="146032" cy="21139"/>
            </a:xfrm>
            <a:custGeom>
              <a:rect b="b" l="l" r="r" t="t"/>
              <a:pathLst>
                <a:path extrusionOk="0" h="805" w="5561">
                  <a:moveTo>
                    <a:pt x="87" y="1"/>
                  </a:moveTo>
                  <a:cubicBezTo>
                    <a:pt x="29" y="68"/>
                    <a:pt x="0" y="154"/>
                    <a:pt x="0" y="240"/>
                  </a:cubicBezTo>
                  <a:lnTo>
                    <a:pt x="0" y="393"/>
                  </a:lnTo>
                  <a:cubicBezTo>
                    <a:pt x="0" y="623"/>
                    <a:pt x="182" y="805"/>
                    <a:pt x="412" y="805"/>
                  </a:cubicBezTo>
                  <a:lnTo>
                    <a:pt x="5149" y="805"/>
                  </a:lnTo>
                  <a:cubicBezTo>
                    <a:pt x="5379" y="805"/>
                    <a:pt x="5561" y="623"/>
                    <a:pt x="5561" y="393"/>
                  </a:cubicBezTo>
                  <a:lnTo>
                    <a:pt x="5561" y="240"/>
                  </a:lnTo>
                  <a:cubicBezTo>
                    <a:pt x="5561" y="154"/>
                    <a:pt x="5532" y="68"/>
                    <a:pt x="5475" y="1"/>
                  </a:cubicBezTo>
                  <a:cubicBezTo>
                    <a:pt x="5398" y="96"/>
                    <a:pt x="5283" y="163"/>
                    <a:pt x="5149" y="163"/>
                  </a:cubicBezTo>
                  <a:lnTo>
                    <a:pt x="412" y="163"/>
                  </a:lnTo>
                  <a:cubicBezTo>
                    <a:pt x="278" y="163"/>
                    <a:pt x="163" y="96"/>
                    <a:pt x="87"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1572965" y="2187288"/>
              <a:ext cx="108848" cy="47531"/>
            </a:xfrm>
            <a:custGeom>
              <a:rect b="b" l="l" r="r" t="t"/>
              <a:pathLst>
                <a:path extrusionOk="0" h="1810" w="4145">
                  <a:moveTo>
                    <a:pt x="0" y="1"/>
                  </a:moveTo>
                  <a:cubicBezTo>
                    <a:pt x="144" y="1034"/>
                    <a:pt x="1024" y="1809"/>
                    <a:pt x="2077" y="1809"/>
                  </a:cubicBezTo>
                  <a:cubicBezTo>
                    <a:pt x="3120" y="1809"/>
                    <a:pt x="4010" y="1034"/>
                    <a:pt x="4144"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1293244" y="2187288"/>
              <a:ext cx="67121" cy="47531"/>
            </a:xfrm>
            <a:custGeom>
              <a:rect b="b" l="l" r="r" t="t"/>
              <a:pathLst>
                <a:path extrusionOk="0" h="1810" w="2556">
                  <a:moveTo>
                    <a:pt x="1" y="1"/>
                  </a:moveTo>
                  <a:cubicBezTo>
                    <a:pt x="149" y="1059"/>
                    <a:pt x="1048" y="1810"/>
                    <a:pt x="2067" y="1810"/>
                  </a:cubicBezTo>
                  <a:cubicBezTo>
                    <a:pt x="2228" y="1810"/>
                    <a:pt x="2392" y="1791"/>
                    <a:pt x="2556" y="1752"/>
                  </a:cubicBezTo>
                  <a:cubicBezTo>
                    <a:pt x="1714" y="1551"/>
                    <a:pt x="1082" y="862"/>
                    <a:pt x="967"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1572965" y="2187288"/>
              <a:ext cx="67121" cy="47531"/>
            </a:xfrm>
            <a:custGeom>
              <a:rect b="b" l="l" r="r" t="t"/>
              <a:pathLst>
                <a:path extrusionOk="0" h="1810" w="2556">
                  <a:moveTo>
                    <a:pt x="0" y="1"/>
                  </a:moveTo>
                  <a:cubicBezTo>
                    <a:pt x="141" y="1059"/>
                    <a:pt x="1045" y="1810"/>
                    <a:pt x="2066" y="1810"/>
                  </a:cubicBezTo>
                  <a:cubicBezTo>
                    <a:pt x="2227" y="1810"/>
                    <a:pt x="2391" y="1791"/>
                    <a:pt x="2556" y="1752"/>
                  </a:cubicBezTo>
                  <a:cubicBezTo>
                    <a:pt x="1713" y="1551"/>
                    <a:pt x="1082" y="862"/>
                    <a:pt x="967"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1333211" y="2029466"/>
              <a:ext cx="34191" cy="33954"/>
            </a:xfrm>
            <a:custGeom>
              <a:rect b="b" l="l" r="r" t="t"/>
              <a:pathLst>
                <a:path extrusionOk="0" h="1293" w="1302">
                  <a:moveTo>
                    <a:pt x="651" y="1"/>
                  </a:moveTo>
                  <a:cubicBezTo>
                    <a:pt x="297" y="1"/>
                    <a:pt x="0" y="288"/>
                    <a:pt x="0" y="651"/>
                  </a:cubicBezTo>
                  <a:cubicBezTo>
                    <a:pt x="0" y="1005"/>
                    <a:pt x="297" y="1293"/>
                    <a:pt x="651" y="1293"/>
                  </a:cubicBezTo>
                  <a:cubicBezTo>
                    <a:pt x="1005" y="1293"/>
                    <a:pt x="1302" y="1005"/>
                    <a:pt x="1302" y="651"/>
                  </a:cubicBezTo>
                  <a:cubicBezTo>
                    <a:pt x="1302" y="288"/>
                    <a:pt x="1005" y="1"/>
                    <a:pt x="651"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1607891" y="2029466"/>
              <a:ext cx="33954" cy="33954"/>
            </a:xfrm>
            <a:custGeom>
              <a:rect b="b" l="l" r="r" t="t"/>
              <a:pathLst>
                <a:path extrusionOk="0" h="1293" w="1293">
                  <a:moveTo>
                    <a:pt x="642" y="1"/>
                  </a:moveTo>
                  <a:cubicBezTo>
                    <a:pt x="288" y="1"/>
                    <a:pt x="1" y="288"/>
                    <a:pt x="1" y="651"/>
                  </a:cubicBezTo>
                  <a:cubicBezTo>
                    <a:pt x="1" y="1005"/>
                    <a:pt x="288" y="1293"/>
                    <a:pt x="642" y="1293"/>
                  </a:cubicBezTo>
                  <a:cubicBezTo>
                    <a:pt x="1005" y="1293"/>
                    <a:pt x="1293" y="1005"/>
                    <a:pt x="1293" y="651"/>
                  </a:cubicBezTo>
                  <a:cubicBezTo>
                    <a:pt x="1293" y="288"/>
                    <a:pt x="1005" y="1"/>
                    <a:pt x="642"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1428456" y="2293589"/>
              <a:ext cx="117382" cy="27941"/>
            </a:xfrm>
            <a:custGeom>
              <a:rect b="b" l="l" r="r" t="t"/>
              <a:pathLst>
                <a:path extrusionOk="0" h="1064" w="4470">
                  <a:moveTo>
                    <a:pt x="402" y="1"/>
                  </a:moveTo>
                  <a:cubicBezTo>
                    <a:pt x="182" y="1"/>
                    <a:pt x="0" y="183"/>
                    <a:pt x="0" y="403"/>
                  </a:cubicBezTo>
                  <a:lnTo>
                    <a:pt x="0" y="1063"/>
                  </a:lnTo>
                  <a:lnTo>
                    <a:pt x="4470" y="1063"/>
                  </a:lnTo>
                  <a:lnTo>
                    <a:pt x="4470" y="403"/>
                  </a:lnTo>
                  <a:cubicBezTo>
                    <a:pt x="4470" y="183"/>
                    <a:pt x="4288" y="1"/>
                    <a:pt x="4068" y="1"/>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1428456" y="2302150"/>
              <a:ext cx="117382" cy="19380"/>
            </a:xfrm>
            <a:custGeom>
              <a:rect b="b" l="l" r="r" t="t"/>
              <a:pathLst>
                <a:path extrusionOk="0" h="738" w="4470">
                  <a:moveTo>
                    <a:pt x="10" y="0"/>
                  </a:moveTo>
                  <a:cubicBezTo>
                    <a:pt x="0" y="19"/>
                    <a:pt x="0" y="48"/>
                    <a:pt x="0" y="77"/>
                  </a:cubicBezTo>
                  <a:lnTo>
                    <a:pt x="0" y="737"/>
                  </a:lnTo>
                  <a:lnTo>
                    <a:pt x="4470" y="737"/>
                  </a:lnTo>
                  <a:lnTo>
                    <a:pt x="4470" y="77"/>
                  </a:lnTo>
                  <a:cubicBezTo>
                    <a:pt x="4470" y="48"/>
                    <a:pt x="4470" y="19"/>
                    <a:pt x="4460"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1414381" y="2318982"/>
              <a:ext cx="146032" cy="25420"/>
            </a:xfrm>
            <a:custGeom>
              <a:rect b="b" l="l" r="r" t="t"/>
              <a:pathLst>
                <a:path extrusionOk="0" h="968" w="5561">
                  <a:moveTo>
                    <a:pt x="412" y="0"/>
                  </a:moveTo>
                  <a:cubicBezTo>
                    <a:pt x="182" y="0"/>
                    <a:pt x="0" y="182"/>
                    <a:pt x="0" y="402"/>
                  </a:cubicBezTo>
                  <a:lnTo>
                    <a:pt x="0" y="565"/>
                  </a:lnTo>
                  <a:cubicBezTo>
                    <a:pt x="0" y="785"/>
                    <a:pt x="182" y="967"/>
                    <a:pt x="412" y="967"/>
                  </a:cubicBezTo>
                  <a:lnTo>
                    <a:pt x="5149" y="967"/>
                  </a:lnTo>
                  <a:cubicBezTo>
                    <a:pt x="5369" y="967"/>
                    <a:pt x="5551" y="785"/>
                    <a:pt x="5561" y="565"/>
                  </a:cubicBezTo>
                  <a:lnTo>
                    <a:pt x="5561" y="402"/>
                  </a:lnTo>
                  <a:cubicBezTo>
                    <a:pt x="5551" y="182"/>
                    <a:pt x="5369" y="0"/>
                    <a:pt x="5149" y="0"/>
                  </a:cubicBezTo>
                  <a:close/>
                </a:path>
              </a:pathLst>
            </a:custGeom>
            <a:solidFill>
              <a:srgbClr val="4B63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1414381" y="2323263"/>
              <a:ext cx="146032" cy="21139"/>
            </a:xfrm>
            <a:custGeom>
              <a:rect b="b" l="l" r="r" t="t"/>
              <a:pathLst>
                <a:path extrusionOk="0" h="805" w="5561">
                  <a:moveTo>
                    <a:pt x="87" y="0"/>
                  </a:moveTo>
                  <a:cubicBezTo>
                    <a:pt x="29" y="67"/>
                    <a:pt x="0" y="153"/>
                    <a:pt x="0" y="239"/>
                  </a:cubicBezTo>
                  <a:lnTo>
                    <a:pt x="0" y="393"/>
                  </a:lnTo>
                  <a:cubicBezTo>
                    <a:pt x="0" y="622"/>
                    <a:pt x="182" y="804"/>
                    <a:pt x="412" y="804"/>
                  </a:cubicBezTo>
                  <a:lnTo>
                    <a:pt x="5149" y="804"/>
                  </a:lnTo>
                  <a:cubicBezTo>
                    <a:pt x="5379" y="804"/>
                    <a:pt x="5561" y="622"/>
                    <a:pt x="5561" y="393"/>
                  </a:cubicBezTo>
                  <a:lnTo>
                    <a:pt x="5561" y="239"/>
                  </a:lnTo>
                  <a:cubicBezTo>
                    <a:pt x="5561" y="153"/>
                    <a:pt x="5532" y="67"/>
                    <a:pt x="5475" y="0"/>
                  </a:cubicBezTo>
                  <a:cubicBezTo>
                    <a:pt x="5398" y="105"/>
                    <a:pt x="5274" y="163"/>
                    <a:pt x="5149" y="163"/>
                  </a:cubicBezTo>
                  <a:lnTo>
                    <a:pt x="412" y="163"/>
                  </a:lnTo>
                  <a:cubicBezTo>
                    <a:pt x="278" y="163"/>
                    <a:pt x="163" y="105"/>
                    <a:pt x="87" y="0"/>
                  </a:cubicBezTo>
                  <a:close/>
                </a:path>
              </a:pathLst>
            </a:custGeom>
            <a:solidFill>
              <a:srgbClr val="465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1462384" y="1990260"/>
              <a:ext cx="49526" cy="49526"/>
            </a:xfrm>
            <a:custGeom>
              <a:rect b="b" l="l" r="r" t="t"/>
              <a:pathLst>
                <a:path extrusionOk="0" h="1886" w="1886">
                  <a:moveTo>
                    <a:pt x="938" y="1"/>
                  </a:moveTo>
                  <a:cubicBezTo>
                    <a:pt x="421" y="1"/>
                    <a:pt x="0" y="422"/>
                    <a:pt x="0" y="938"/>
                  </a:cubicBezTo>
                  <a:cubicBezTo>
                    <a:pt x="0" y="1465"/>
                    <a:pt x="421" y="1886"/>
                    <a:pt x="938" y="1886"/>
                  </a:cubicBezTo>
                  <a:cubicBezTo>
                    <a:pt x="1465" y="1886"/>
                    <a:pt x="1886" y="1465"/>
                    <a:pt x="1886" y="938"/>
                  </a:cubicBezTo>
                  <a:cubicBezTo>
                    <a:pt x="1886" y="422"/>
                    <a:pt x="1465" y="1"/>
                    <a:pt x="938" y="1"/>
                  </a:cubicBezTo>
                  <a:close/>
                </a:path>
              </a:pathLst>
            </a:custGeom>
            <a:solidFill>
              <a:srgbClr val="C3CD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333211" y="2029571"/>
              <a:ext cx="29674" cy="33980"/>
            </a:xfrm>
            <a:custGeom>
              <a:rect b="b" l="l" r="r" t="t"/>
              <a:pathLst>
                <a:path extrusionOk="0" h="1294" w="1130">
                  <a:moveTo>
                    <a:pt x="654" y="1"/>
                  </a:moveTo>
                  <a:cubicBezTo>
                    <a:pt x="322" y="1"/>
                    <a:pt x="0" y="255"/>
                    <a:pt x="0" y="647"/>
                  </a:cubicBezTo>
                  <a:cubicBezTo>
                    <a:pt x="0" y="1040"/>
                    <a:pt x="322" y="1294"/>
                    <a:pt x="654" y="1294"/>
                  </a:cubicBezTo>
                  <a:cubicBezTo>
                    <a:pt x="824" y="1294"/>
                    <a:pt x="997" y="1227"/>
                    <a:pt x="1130" y="1078"/>
                  </a:cubicBezTo>
                  <a:cubicBezTo>
                    <a:pt x="1024" y="963"/>
                    <a:pt x="967" y="810"/>
                    <a:pt x="967" y="647"/>
                  </a:cubicBezTo>
                  <a:cubicBezTo>
                    <a:pt x="967" y="485"/>
                    <a:pt x="1024" y="331"/>
                    <a:pt x="1130" y="217"/>
                  </a:cubicBezTo>
                  <a:cubicBezTo>
                    <a:pt x="997" y="67"/>
                    <a:pt x="824" y="1"/>
                    <a:pt x="654"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607891" y="2029571"/>
              <a:ext cx="29674" cy="33980"/>
            </a:xfrm>
            <a:custGeom>
              <a:rect b="b" l="l" r="r" t="t"/>
              <a:pathLst>
                <a:path extrusionOk="0" h="1294" w="1130">
                  <a:moveTo>
                    <a:pt x="650" y="1"/>
                  </a:moveTo>
                  <a:cubicBezTo>
                    <a:pt x="319" y="1"/>
                    <a:pt x="1" y="255"/>
                    <a:pt x="1" y="647"/>
                  </a:cubicBezTo>
                  <a:cubicBezTo>
                    <a:pt x="1" y="1040"/>
                    <a:pt x="319" y="1294"/>
                    <a:pt x="650" y="1294"/>
                  </a:cubicBezTo>
                  <a:cubicBezTo>
                    <a:pt x="820" y="1294"/>
                    <a:pt x="994" y="1227"/>
                    <a:pt x="1130" y="1078"/>
                  </a:cubicBezTo>
                  <a:cubicBezTo>
                    <a:pt x="1025" y="963"/>
                    <a:pt x="967" y="810"/>
                    <a:pt x="967" y="647"/>
                  </a:cubicBezTo>
                  <a:cubicBezTo>
                    <a:pt x="967" y="485"/>
                    <a:pt x="1025" y="331"/>
                    <a:pt x="1130" y="217"/>
                  </a:cubicBezTo>
                  <a:cubicBezTo>
                    <a:pt x="994" y="67"/>
                    <a:pt x="820" y="1"/>
                    <a:pt x="650"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1462384" y="1990286"/>
              <a:ext cx="37473" cy="49763"/>
            </a:xfrm>
            <a:custGeom>
              <a:rect b="b" l="l" r="r" t="t"/>
              <a:pathLst>
                <a:path extrusionOk="0" h="1895" w="1427">
                  <a:moveTo>
                    <a:pt x="948" y="1"/>
                  </a:moveTo>
                  <a:cubicBezTo>
                    <a:pt x="454" y="1"/>
                    <a:pt x="0" y="397"/>
                    <a:pt x="0" y="947"/>
                  </a:cubicBezTo>
                  <a:cubicBezTo>
                    <a:pt x="0" y="1502"/>
                    <a:pt x="451" y="1895"/>
                    <a:pt x="944" y="1895"/>
                  </a:cubicBezTo>
                  <a:cubicBezTo>
                    <a:pt x="1105" y="1895"/>
                    <a:pt x="1271" y="1853"/>
                    <a:pt x="1426" y="1760"/>
                  </a:cubicBezTo>
                  <a:cubicBezTo>
                    <a:pt x="1139" y="1588"/>
                    <a:pt x="967" y="1282"/>
                    <a:pt x="967" y="947"/>
                  </a:cubicBezTo>
                  <a:cubicBezTo>
                    <a:pt x="967" y="612"/>
                    <a:pt x="1139" y="306"/>
                    <a:pt x="1426" y="134"/>
                  </a:cubicBezTo>
                  <a:cubicBezTo>
                    <a:pt x="1272" y="42"/>
                    <a:pt x="1108" y="1"/>
                    <a:pt x="948" y="1"/>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1277409" y="2161921"/>
              <a:ext cx="145796" cy="25393"/>
            </a:xfrm>
            <a:custGeom>
              <a:rect b="b" l="l" r="r" t="t"/>
              <a:pathLst>
                <a:path extrusionOk="0" h="967" w="5552">
                  <a:moveTo>
                    <a:pt x="403" y="0"/>
                  </a:moveTo>
                  <a:cubicBezTo>
                    <a:pt x="182" y="0"/>
                    <a:pt x="1" y="182"/>
                    <a:pt x="1" y="402"/>
                  </a:cubicBezTo>
                  <a:lnTo>
                    <a:pt x="1" y="565"/>
                  </a:lnTo>
                  <a:cubicBezTo>
                    <a:pt x="1" y="785"/>
                    <a:pt x="182" y="967"/>
                    <a:pt x="403" y="967"/>
                  </a:cubicBezTo>
                  <a:lnTo>
                    <a:pt x="5149" y="967"/>
                  </a:lnTo>
                  <a:cubicBezTo>
                    <a:pt x="5370" y="967"/>
                    <a:pt x="5551" y="785"/>
                    <a:pt x="5551" y="565"/>
                  </a:cubicBezTo>
                  <a:lnTo>
                    <a:pt x="5551" y="402"/>
                  </a:lnTo>
                  <a:cubicBezTo>
                    <a:pt x="5551" y="182"/>
                    <a:pt x="5370" y="0"/>
                    <a:pt x="5149" y="0"/>
                  </a:cubicBezTo>
                  <a:close/>
                </a:path>
              </a:pathLst>
            </a:custGeom>
            <a:solidFill>
              <a:srgbClr val="AAB8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1277409" y="2166175"/>
              <a:ext cx="145796" cy="21139"/>
            </a:xfrm>
            <a:custGeom>
              <a:rect b="b" l="l" r="r" t="t"/>
              <a:pathLst>
                <a:path extrusionOk="0" h="805" w="5552">
                  <a:moveTo>
                    <a:pt x="77" y="1"/>
                  </a:moveTo>
                  <a:cubicBezTo>
                    <a:pt x="29" y="68"/>
                    <a:pt x="1" y="154"/>
                    <a:pt x="1" y="240"/>
                  </a:cubicBezTo>
                  <a:lnTo>
                    <a:pt x="1" y="393"/>
                  </a:lnTo>
                  <a:cubicBezTo>
                    <a:pt x="1" y="623"/>
                    <a:pt x="182" y="805"/>
                    <a:pt x="403" y="805"/>
                  </a:cubicBezTo>
                  <a:lnTo>
                    <a:pt x="5149" y="805"/>
                  </a:lnTo>
                  <a:cubicBezTo>
                    <a:pt x="5370" y="805"/>
                    <a:pt x="5551" y="623"/>
                    <a:pt x="5551" y="393"/>
                  </a:cubicBezTo>
                  <a:lnTo>
                    <a:pt x="5551" y="240"/>
                  </a:lnTo>
                  <a:cubicBezTo>
                    <a:pt x="5551" y="154"/>
                    <a:pt x="5523" y="68"/>
                    <a:pt x="5475" y="1"/>
                  </a:cubicBezTo>
                  <a:cubicBezTo>
                    <a:pt x="5398" y="96"/>
                    <a:pt x="5274" y="163"/>
                    <a:pt x="5149" y="163"/>
                  </a:cubicBezTo>
                  <a:lnTo>
                    <a:pt x="403" y="163"/>
                  </a:lnTo>
                  <a:cubicBezTo>
                    <a:pt x="278" y="163"/>
                    <a:pt x="154" y="96"/>
                    <a:pt x="77" y="1"/>
                  </a:cubicBezTo>
                  <a:close/>
                </a:path>
              </a:pathLst>
            </a:custGeom>
            <a:solidFill>
              <a:srgbClr val="98A6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3" name="Google Shape;833;p27"/>
          <p:cNvSpPr txBox="1"/>
          <p:nvPr/>
        </p:nvSpPr>
        <p:spPr>
          <a:xfrm>
            <a:off x="6835525" y="2447450"/>
            <a:ext cx="1676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a:solidFill>
                  <a:schemeClr val="dk1"/>
                </a:solidFill>
              </a:rPr>
              <a:t>Solar Roof Project</a:t>
            </a:r>
            <a:endParaRPr b="1">
              <a:solidFill>
                <a:schemeClr val="dk1"/>
              </a:solidFill>
            </a:endParaRPr>
          </a:p>
        </p:txBody>
      </p:sp>
      <p:sp>
        <p:nvSpPr>
          <p:cNvPr id="834" name="Google Shape;834;p27"/>
          <p:cNvSpPr txBox="1"/>
          <p:nvPr/>
        </p:nvSpPr>
        <p:spPr>
          <a:xfrm>
            <a:off x="6725500" y="4236575"/>
            <a:ext cx="20010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200">
                <a:solidFill>
                  <a:schemeClr val="accent5"/>
                </a:solidFill>
              </a:rPr>
              <a:t>Cost Saving on-campus project with </a:t>
            </a:r>
            <a:r>
              <a:rPr b="1" lang="en" sz="1200">
                <a:solidFill>
                  <a:schemeClr val="accent5"/>
                </a:solidFill>
              </a:rPr>
              <a:t>higher </a:t>
            </a:r>
            <a:r>
              <a:rPr b="1" lang="en" sz="1200">
                <a:solidFill>
                  <a:schemeClr val="accent5"/>
                </a:solidFill>
              </a:rPr>
              <a:t>ROI</a:t>
            </a:r>
            <a:endParaRPr b="1" sz="1200">
              <a:solidFill>
                <a:schemeClr val="accent5"/>
              </a:solidFill>
            </a:endParaRPr>
          </a:p>
        </p:txBody>
      </p:sp>
      <p:grpSp>
        <p:nvGrpSpPr>
          <p:cNvPr id="835" name="Google Shape;835;p27"/>
          <p:cNvGrpSpPr/>
          <p:nvPr/>
        </p:nvGrpSpPr>
        <p:grpSpPr>
          <a:xfrm rot="5400000">
            <a:off x="6707768" y="1272484"/>
            <a:ext cx="930774" cy="1353278"/>
            <a:chOff x="1697726" y="3244179"/>
            <a:chExt cx="788124" cy="1146069"/>
          </a:xfrm>
        </p:grpSpPr>
        <p:sp>
          <p:nvSpPr>
            <p:cNvPr id="836" name="Google Shape;836;p2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27"/>
          <p:cNvGrpSpPr/>
          <p:nvPr/>
        </p:nvGrpSpPr>
        <p:grpSpPr>
          <a:xfrm>
            <a:off x="7527130" y="3267776"/>
            <a:ext cx="696603" cy="829689"/>
            <a:chOff x="3082075" y="2871805"/>
            <a:chExt cx="318884" cy="379807"/>
          </a:xfrm>
        </p:grpSpPr>
        <p:sp>
          <p:nvSpPr>
            <p:cNvPr id="839" name="Google Shape;839;p27"/>
            <p:cNvSpPr/>
            <p:nvPr/>
          </p:nvSpPr>
          <p:spPr>
            <a:xfrm>
              <a:off x="3105357" y="2915584"/>
              <a:ext cx="248708" cy="281887"/>
            </a:xfrm>
            <a:custGeom>
              <a:rect b="b" l="l" r="r" t="t"/>
              <a:pathLst>
                <a:path extrusionOk="0" h="18827" w="16611">
                  <a:moveTo>
                    <a:pt x="9109" y="1"/>
                  </a:moveTo>
                  <a:cubicBezTo>
                    <a:pt x="8179" y="1"/>
                    <a:pt x="7225" y="177"/>
                    <a:pt x="6287" y="556"/>
                  </a:cubicBezTo>
                  <a:cubicBezTo>
                    <a:pt x="1346" y="2553"/>
                    <a:pt x="1" y="8903"/>
                    <a:pt x="3722" y="12729"/>
                  </a:cubicBezTo>
                  <a:cubicBezTo>
                    <a:pt x="4899" y="13928"/>
                    <a:pt x="5551" y="15547"/>
                    <a:pt x="5551" y="17228"/>
                  </a:cubicBezTo>
                  <a:lnTo>
                    <a:pt x="8032" y="18826"/>
                  </a:lnTo>
                  <a:lnTo>
                    <a:pt x="12636" y="17228"/>
                  </a:lnTo>
                  <a:cubicBezTo>
                    <a:pt x="12636" y="15547"/>
                    <a:pt x="13309" y="13928"/>
                    <a:pt x="14487" y="12750"/>
                  </a:cubicBezTo>
                  <a:cubicBezTo>
                    <a:pt x="15832" y="11342"/>
                    <a:pt x="16610" y="9470"/>
                    <a:pt x="16610" y="7515"/>
                  </a:cubicBezTo>
                  <a:cubicBezTo>
                    <a:pt x="16610" y="3206"/>
                    <a:pt x="13078" y="1"/>
                    <a:pt x="9109" y="1"/>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3210180" y="2990956"/>
              <a:ext cx="62974" cy="68005"/>
            </a:xfrm>
            <a:custGeom>
              <a:rect b="b" l="l" r="r" t="t"/>
              <a:pathLst>
                <a:path extrusionOk="0" h="4542" w="4206">
                  <a:moveTo>
                    <a:pt x="2103" y="0"/>
                  </a:moveTo>
                  <a:cubicBezTo>
                    <a:pt x="1760" y="0"/>
                    <a:pt x="1416" y="530"/>
                    <a:pt x="1125" y="530"/>
                  </a:cubicBezTo>
                  <a:cubicBezTo>
                    <a:pt x="1079" y="530"/>
                    <a:pt x="1033" y="516"/>
                    <a:pt x="989" y="484"/>
                  </a:cubicBezTo>
                  <a:lnTo>
                    <a:pt x="1" y="1977"/>
                  </a:lnTo>
                  <a:cubicBezTo>
                    <a:pt x="674" y="2271"/>
                    <a:pt x="1389" y="4542"/>
                    <a:pt x="2103" y="4542"/>
                  </a:cubicBezTo>
                  <a:cubicBezTo>
                    <a:pt x="2818" y="4542"/>
                    <a:pt x="3533" y="2271"/>
                    <a:pt x="4206" y="1977"/>
                  </a:cubicBezTo>
                  <a:lnTo>
                    <a:pt x="3218" y="484"/>
                  </a:lnTo>
                  <a:cubicBezTo>
                    <a:pt x="3174" y="516"/>
                    <a:pt x="3129" y="530"/>
                    <a:pt x="3082" y="530"/>
                  </a:cubicBezTo>
                  <a:cubicBezTo>
                    <a:pt x="2796" y="530"/>
                    <a:pt x="2465" y="0"/>
                    <a:pt x="2103" y="0"/>
                  </a:cubicBezTo>
                  <a:close/>
                </a:path>
              </a:pathLst>
            </a:custGeom>
            <a:solidFill>
              <a:srgbClr val="EBEF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3241667" y="3020542"/>
              <a:ext cx="31487" cy="163709"/>
            </a:xfrm>
            <a:custGeom>
              <a:rect b="b" l="l" r="r" t="t"/>
              <a:pathLst>
                <a:path extrusionOk="0" h="10934" w="2103">
                  <a:moveTo>
                    <a:pt x="2103" y="1"/>
                  </a:moveTo>
                  <a:cubicBezTo>
                    <a:pt x="1556" y="232"/>
                    <a:pt x="967" y="379"/>
                    <a:pt x="358" y="421"/>
                  </a:cubicBezTo>
                  <a:lnTo>
                    <a:pt x="0" y="421"/>
                  </a:lnTo>
                  <a:lnTo>
                    <a:pt x="0" y="10933"/>
                  </a:lnTo>
                  <a:lnTo>
                    <a:pt x="2103" y="10933"/>
                  </a:lnTo>
                  <a:lnTo>
                    <a:pt x="2103" y="1"/>
                  </a:lnTo>
                  <a:close/>
                </a:path>
              </a:pathLst>
            </a:custGeom>
            <a:solidFill>
              <a:srgbClr val="6D84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3210180" y="3020542"/>
              <a:ext cx="31502" cy="163709"/>
            </a:xfrm>
            <a:custGeom>
              <a:rect b="b" l="l" r="r" t="t"/>
              <a:pathLst>
                <a:path extrusionOk="0" h="10934" w="2104">
                  <a:moveTo>
                    <a:pt x="1" y="1"/>
                  </a:moveTo>
                  <a:lnTo>
                    <a:pt x="1" y="10933"/>
                  </a:lnTo>
                  <a:lnTo>
                    <a:pt x="2103" y="10933"/>
                  </a:lnTo>
                  <a:lnTo>
                    <a:pt x="2103" y="421"/>
                  </a:lnTo>
                  <a:lnTo>
                    <a:pt x="1746" y="421"/>
                  </a:lnTo>
                  <a:cubicBezTo>
                    <a:pt x="1136" y="379"/>
                    <a:pt x="548" y="232"/>
                    <a:pt x="1" y="1"/>
                  </a:cubicBezTo>
                  <a:close/>
                </a:path>
              </a:pathLst>
            </a:custGeom>
            <a:solidFill>
              <a:srgbClr val="6D84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3236307" y="3026845"/>
              <a:ext cx="10720" cy="157406"/>
            </a:xfrm>
            <a:custGeom>
              <a:rect b="b" l="l" r="r" t="t"/>
              <a:pathLst>
                <a:path extrusionOk="0" h="10513" w="716">
                  <a:moveTo>
                    <a:pt x="1" y="0"/>
                  </a:moveTo>
                  <a:lnTo>
                    <a:pt x="1" y="10512"/>
                  </a:lnTo>
                  <a:lnTo>
                    <a:pt x="716" y="10512"/>
                  </a:lnTo>
                  <a:lnTo>
                    <a:pt x="716" y="0"/>
                  </a:lnTo>
                  <a:close/>
                </a:path>
              </a:pathLst>
            </a:custGeom>
            <a:solidFill>
              <a:srgbClr val="5F758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3224673" y="2973318"/>
              <a:ext cx="33688" cy="30080"/>
            </a:xfrm>
            <a:custGeom>
              <a:rect b="b" l="l" r="r" t="t"/>
              <a:pathLst>
                <a:path extrusionOk="0" h="2009" w="2250">
                  <a:moveTo>
                    <a:pt x="1135" y="1"/>
                  </a:moveTo>
                  <a:lnTo>
                    <a:pt x="0" y="1662"/>
                  </a:lnTo>
                  <a:cubicBezTo>
                    <a:pt x="336" y="1893"/>
                    <a:pt x="731" y="2009"/>
                    <a:pt x="1125" y="2009"/>
                  </a:cubicBezTo>
                  <a:cubicBezTo>
                    <a:pt x="1519" y="2009"/>
                    <a:pt x="1913" y="1893"/>
                    <a:pt x="2250" y="1662"/>
                  </a:cubicBezTo>
                  <a:lnTo>
                    <a:pt x="1135" y="1"/>
                  </a:lnTo>
                  <a:close/>
                </a:path>
              </a:pathLst>
            </a:custGeom>
            <a:solidFill>
              <a:srgbClr val="8498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3255651" y="2935558"/>
              <a:ext cx="81720" cy="99477"/>
            </a:xfrm>
            <a:custGeom>
              <a:rect b="b" l="l" r="r" t="t"/>
              <a:pathLst>
                <a:path extrusionOk="0" h="6644" w="5458">
                  <a:moveTo>
                    <a:pt x="669" y="0"/>
                  </a:moveTo>
                  <a:cubicBezTo>
                    <a:pt x="183" y="0"/>
                    <a:pt x="1" y="771"/>
                    <a:pt x="559" y="925"/>
                  </a:cubicBezTo>
                  <a:cubicBezTo>
                    <a:pt x="2893" y="1598"/>
                    <a:pt x="4512" y="3742"/>
                    <a:pt x="4533" y="6181"/>
                  </a:cubicBezTo>
                  <a:cubicBezTo>
                    <a:pt x="4533" y="6433"/>
                    <a:pt x="4743" y="6644"/>
                    <a:pt x="4995" y="6644"/>
                  </a:cubicBezTo>
                  <a:cubicBezTo>
                    <a:pt x="5248" y="6644"/>
                    <a:pt x="5458" y="6433"/>
                    <a:pt x="5458" y="6181"/>
                  </a:cubicBezTo>
                  <a:cubicBezTo>
                    <a:pt x="5458" y="3322"/>
                    <a:pt x="3566" y="820"/>
                    <a:pt x="811" y="21"/>
                  </a:cubicBezTo>
                  <a:cubicBezTo>
                    <a:pt x="762" y="7"/>
                    <a:pt x="714" y="0"/>
                    <a:pt x="6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3230752" y="2932399"/>
              <a:ext cx="25304" cy="13880"/>
            </a:xfrm>
            <a:custGeom>
              <a:rect b="b" l="l" r="r" t="t"/>
              <a:pathLst>
                <a:path extrusionOk="0" h="927" w="1690">
                  <a:moveTo>
                    <a:pt x="624" y="1"/>
                  </a:moveTo>
                  <a:cubicBezTo>
                    <a:pt x="0" y="1"/>
                    <a:pt x="14" y="926"/>
                    <a:pt x="625" y="926"/>
                  </a:cubicBezTo>
                  <a:cubicBezTo>
                    <a:pt x="631" y="926"/>
                    <a:pt x="638" y="926"/>
                    <a:pt x="645" y="926"/>
                  </a:cubicBezTo>
                  <a:lnTo>
                    <a:pt x="1045" y="926"/>
                  </a:lnTo>
                  <a:cubicBezTo>
                    <a:pt x="1052" y="926"/>
                    <a:pt x="1059" y="926"/>
                    <a:pt x="1065" y="926"/>
                  </a:cubicBezTo>
                  <a:cubicBezTo>
                    <a:pt x="1676" y="926"/>
                    <a:pt x="1690"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3374817" y="3024629"/>
              <a:ext cx="26142" cy="10091"/>
            </a:xfrm>
            <a:custGeom>
              <a:rect b="b" l="l" r="r" t="t"/>
              <a:pathLst>
                <a:path extrusionOk="0" h="674" w="1746">
                  <a:moveTo>
                    <a:pt x="463" y="1"/>
                  </a:moveTo>
                  <a:cubicBezTo>
                    <a:pt x="1" y="1"/>
                    <a:pt x="1" y="674"/>
                    <a:pt x="463" y="674"/>
                  </a:cubicBezTo>
                  <a:lnTo>
                    <a:pt x="1283" y="674"/>
                  </a:lnTo>
                  <a:cubicBezTo>
                    <a:pt x="1746" y="674"/>
                    <a:pt x="1746" y="1"/>
                    <a:pt x="1283" y="1"/>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3082075" y="3024629"/>
              <a:ext cx="26142" cy="10091"/>
            </a:xfrm>
            <a:custGeom>
              <a:rect b="b" l="l" r="r" t="t"/>
              <a:pathLst>
                <a:path extrusionOk="0" h="674" w="1746">
                  <a:moveTo>
                    <a:pt x="463" y="1"/>
                  </a:moveTo>
                  <a:cubicBezTo>
                    <a:pt x="0" y="1"/>
                    <a:pt x="0" y="674"/>
                    <a:pt x="463" y="674"/>
                  </a:cubicBezTo>
                  <a:lnTo>
                    <a:pt x="1283" y="674"/>
                  </a:lnTo>
                  <a:cubicBezTo>
                    <a:pt x="1745" y="674"/>
                    <a:pt x="1745" y="1"/>
                    <a:pt x="1283" y="1"/>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3355623" y="2948000"/>
              <a:ext cx="25528" cy="16844"/>
            </a:xfrm>
            <a:custGeom>
              <a:rect b="b" l="l" r="r" t="t"/>
              <a:pathLst>
                <a:path extrusionOk="0" h="1125" w="1705">
                  <a:moveTo>
                    <a:pt x="1209" y="1"/>
                  </a:moveTo>
                  <a:cubicBezTo>
                    <a:pt x="1153" y="1"/>
                    <a:pt x="1092" y="16"/>
                    <a:pt x="1030" y="52"/>
                  </a:cubicBezTo>
                  <a:lnTo>
                    <a:pt x="316" y="473"/>
                  </a:lnTo>
                  <a:cubicBezTo>
                    <a:pt x="0" y="641"/>
                    <a:pt x="126" y="1124"/>
                    <a:pt x="484" y="1124"/>
                  </a:cubicBezTo>
                  <a:cubicBezTo>
                    <a:pt x="547" y="1103"/>
                    <a:pt x="610" y="1103"/>
                    <a:pt x="673" y="1061"/>
                  </a:cubicBezTo>
                  <a:lnTo>
                    <a:pt x="1367" y="662"/>
                  </a:lnTo>
                  <a:cubicBezTo>
                    <a:pt x="1704" y="466"/>
                    <a:pt x="1516" y="1"/>
                    <a:pt x="1209" y="1"/>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3102213" y="3094371"/>
              <a:ext cx="25528" cy="16844"/>
            </a:xfrm>
            <a:custGeom>
              <a:rect b="b" l="l" r="r" t="t"/>
              <a:pathLst>
                <a:path extrusionOk="0" h="1125" w="1705">
                  <a:moveTo>
                    <a:pt x="1190" y="1"/>
                  </a:moveTo>
                  <a:cubicBezTo>
                    <a:pt x="1132" y="1"/>
                    <a:pt x="1072" y="17"/>
                    <a:pt x="1010" y="52"/>
                  </a:cubicBezTo>
                  <a:lnTo>
                    <a:pt x="316" y="473"/>
                  </a:lnTo>
                  <a:cubicBezTo>
                    <a:pt x="1" y="641"/>
                    <a:pt x="127" y="1125"/>
                    <a:pt x="484" y="1125"/>
                  </a:cubicBezTo>
                  <a:cubicBezTo>
                    <a:pt x="547" y="1104"/>
                    <a:pt x="610" y="1104"/>
                    <a:pt x="652" y="1062"/>
                  </a:cubicBezTo>
                  <a:lnTo>
                    <a:pt x="1367" y="662"/>
                  </a:lnTo>
                  <a:cubicBezTo>
                    <a:pt x="1705" y="467"/>
                    <a:pt x="1502" y="1"/>
                    <a:pt x="1190" y="1"/>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3305001" y="2892257"/>
              <a:ext cx="19629" cy="20976"/>
            </a:xfrm>
            <a:custGeom>
              <a:rect b="b" l="l" r="r" t="t"/>
              <a:pathLst>
                <a:path extrusionOk="0" h="1401" w="1311">
                  <a:moveTo>
                    <a:pt x="855" y="0"/>
                  </a:moveTo>
                  <a:cubicBezTo>
                    <a:pt x="747" y="0"/>
                    <a:pt x="637" y="53"/>
                    <a:pt x="564" y="180"/>
                  </a:cubicBezTo>
                  <a:lnTo>
                    <a:pt x="143" y="874"/>
                  </a:lnTo>
                  <a:cubicBezTo>
                    <a:pt x="1" y="1098"/>
                    <a:pt x="154" y="1400"/>
                    <a:pt x="412" y="1400"/>
                  </a:cubicBezTo>
                  <a:cubicBezTo>
                    <a:pt x="420" y="1400"/>
                    <a:pt x="429" y="1400"/>
                    <a:pt x="438" y="1399"/>
                  </a:cubicBezTo>
                  <a:cubicBezTo>
                    <a:pt x="564" y="1399"/>
                    <a:pt x="690" y="1336"/>
                    <a:pt x="753" y="1231"/>
                  </a:cubicBezTo>
                  <a:lnTo>
                    <a:pt x="1153" y="516"/>
                  </a:lnTo>
                  <a:cubicBezTo>
                    <a:pt x="1310" y="244"/>
                    <a:pt x="1086" y="0"/>
                    <a:pt x="855" y="0"/>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3236307" y="2871805"/>
              <a:ext cx="10406" cy="22833"/>
            </a:xfrm>
            <a:custGeom>
              <a:rect b="b" l="l" r="r" t="t"/>
              <a:pathLst>
                <a:path extrusionOk="0" h="1525" w="695">
                  <a:moveTo>
                    <a:pt x="348" y="1"/>
                  </a:moveTo>
                  <a:cubicBezTo>
                    <a:pt x="174" y="1"/>
                    <a:pt x="1" y="116"/>
                    <a:pt x="1" y="347"/>
                  </a:cubicBezTo>
                  <a:lnTo>
                    <a:pt x="1" y="1167"/>
                  </a:lnTo>
                  <a:cubicBezTo>
                    <a:pt x="1" y="1357"/>
                    <a:pt x="169" y="1525"/>
                    <a:pt x="358" y="1525"/>
                  </a:cubicBezTo>
                  <a:cubicBezTo>
                    <a:pt x="548" y="1525"/>
                    <a:pt x="695" y="1357"/>
                    <a:pt x="695" y="1167"/>
                  </a:cubicBezTo>
                  <a:lnTo>
                    <a:pt x="695" y="347"/>
                  </a:lnTo>
                  <a:cubicBezTo>
                    <a:pt x="695" y="116"/>
                    <a:pt x="521" y="1"/>
                    <a:pt x="348" y="1"/>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3158405" y="2892257"/>
              <a:ext cx="19689" cy="21276"/>
            </a:xfrm>
            <a:custGeom>
              <a:rect b="b" l="l" r="r" t="t"/>
              <a:pathLst>
                <a:path extrusionOk="0" h="1421" w="1315">
                  <a:moveTo>
                    <a:pt x="456" y="0"/>
                  </a:moveTo>
                  <a:cubicBezTo>
                    <a:pt x="224" y="0"/>
                    <a:pt x="0" y="244"/>
                    <a:pt x="158" y="516"/>
                  </a:cubicBezTo>
                  <a:lnTo>
                    <a:pt x="579" y="1231"/>
                  </a:lnTo>
                  <a:cubicBezTo>
                    <a:pt x="621" y="1336"/>
                    <a:pt x="747" y="1399"/>
                    <a:pt x="873" y="1399"/>
                  </a:cubicBezTo>
                  <a:lnTo>
                    <a:pt x="873" y="1420"/>
                  </a:lnTo>
                  <a:cubicBezTo>
                    <a:pt x="1146" y="1420"/>
                    <a:pt x="1314" y="1126"/>
                    <a:pt x="1188" y="895"/>
                  </a:cubicBezTo>
                  <a:lnTo>
                    <a:pt x="747" y="180"/>
                  </a:lnTo>
                  <a:cubicBezTo>
                    <a:pt x="673" y="53"/>
                    <a:pt x="564" y="0"/>
                    <a:pt x="456" y="0"/>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3101884" y="2948000"/>
              <a:ext cx="25528" cy="16844"/>
            </a:xfrm>
            <a:custGeom>
              <a:rect b="b" l="l" r="r" t="t"/>
              <a:pathLst>
                <a:path extrusionOk="0" h="1125" w="1705">
                  <a:moveTo>
                    <a:pt x="496" y="1"/>
                  </a:moveTo>
                  <a:cubicBezTo>
                    <a:pt x="188" y="1"/>
                    <a:pt x="0" y="466"/>
                    <a:pt x="338" y="662"/>
                  </a:cubicBezTo>
                  <a:lnTo>
                    <a:pt x="1053" y="1061"/>
                  </a:lnTo>
                  <a:cubicBezTo>
                    <a:pt x="1095" y="1103"/>
                    <a:pt x="1158" y="1103"/>
                    <a:pt x="1221" y="1124"/>
                  </a:cubicBezTo>
                  <a:cubicBezTo>
                    <a:pt x="1578" y="1124"/>
                    <a:pt x="1705" y="641"/>
                    <a:pt x="1389" y="473"/>
                  </a:cubicBezTo>
                  <a:lnTo>
                    <a:pt x="674" y="52"/>
                  </a:lnTo>
                  <a:cubicBezTo>
                    <a:pt x="612" y="16"/>
                    <a:pt x="552" y="1"/>
                    <a:pt x="496" y="1"/>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3355278" y="3094371"/>
              <a:ext cx="25543" cy="16844"/>
            </a:xfrm>
            <a:custGeom>
              <a:rect b="b" l="l" r="r" t="t"/>
              <a:pathLst>
                <a:path extrusionOk="0" h="1125" w="1706">
                  <a:moveTo>
                    <a:pt x="516" y="1"/>
                  </a:moveTo>
                  <a:cubicBezTo>
                    <a:pt x="204" y="1"/>
                    <a:pt x="1" y="467"/>
                    <a:pt x="339" y="662"/>
                  </a:cubicBezTo>
                  <a:lnTo>
                    <a:pt x="1053" y="1062"/>
                  </a:lnTo>
                  <a:cubicBezTo>
                    <a:pt x="1116" y="1104"/>
                    <a:pt x="1158" y="1104"/>
                    <a:pt x="1222" y="1125"/>
                  </a:cubicBezTo>
                  <a:cubicBezTo>
                    <a:pt x="1579" y="1125"/>
                    <a:pt x="1705" y="641"/>
                    <a:pt x="1411" y="473"/>
                  </a:cubicBezTo>
                  <a:lnTo>
                    <a:pt x="696" y="52"/>
                  </a:lnTo>
                  <a:cubicBezTo>
                    <a:pt x="634" y="17"/>
                    <a:pt x="573" y="1"/>
                    <a:pt x="516" y="1"/>
                  </a:cubicBezTo>
                  <a:close/>
                </a:path>
              </a:pathLst>
            </a:custGeom>
            <a:solidFill>
              <a:srgbClr val="ADBE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3223401" y="3230187"/>
              <a:ext cx="36533" cy="21426"/>
            </a:xfrm>
            <a:custGeom>
              <a:rect b="b" l="l" r="r" t="t"/>
              <a:pathLst>
                <a:path extrusionOk="0" h="1431" w="2440">
                  <a:moveTo>
                    <a:pt x="1" y="1"/>
                  </a:moveTo>
                  <a:lnTo>
                    <a:pt x="1" y="569"/>
                  </a:lnTo>
                  <a:cubicBezTo>
                    <a:pt x="1" y="1031"/>
                    <a:pt x="379" y="1431"/>
                    <a:pt x="863" y="1431"/>
                  </a:cubicBezTo>
                  <a:lnTo>
                    <a:pt x="1578" y="1431"/>
                  </a:lnTo>
                  <a:cubicBezTo>
                    <a:pt x="2040" y="1431"/>
                    <a:pt x="2440" y="1031"/>
                    <a:pt x="2440" y="569"/>
                  </a:cubicBezTo>
                  <a:lnTo>
                    <a:pt x="2440" y="1"/>
                  </a:lnTo>
                  <a:cubicBezTo>
                    <a:pt x="2208" y="43"/>
                    <a:pt x="1977" y="85"/>
                    <a:pt x="1746" y="85"/>
                  </a:cubicBezTo>
                  <a:lnTo>
                    <a:pt x="674" y="85"/>
                  </a:lnTo>
                  <a:cubicBezTo>
                    <a:pt x="442" y="85"/>
                    <a:pt x="211" y="43"/>
                    <a:pt x="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3188470" y="3173531"/>
              <a:ext cx="106095" cy="61088"/>
            </a:xfrm>
            <a:custGeom>
              <a:rect b="b" l="l" r="r" t="t"/>
              <a:pathLst>
                <a:path extrusionOk="0" h="4080" w="7086">
                  <a:moveTo>
                    <a:pt x="0" y="0"/>
                  </a:moveTo>
                  <a:lnTo>
                    <a:pt x="0" y="1073"/>
                  </a:lnTo>
                  <a:lnTo>
                    <a:pt x="0" y="1178"/>
                  </a:lnTo>
                  <a:cubicBezTo>
                    <a:pt x="0" y="1325"/>
                    <a:pt x="21" y="1472"/>
                    <a:pt x="63" y="1640"/>
                  </a:cubicBezTo>
                  <a:cubicBezTo>
                    <a:pt x="84" y="1788"/>
                    <a:pt x="126" y="1956"/>
                    <a:pt x="189" y="2103"/>
                  </a:cubicBezTo>
                  <a:cubicBezTo>
                    <a:pt x="610" y="3301"/>
                    <a:pt x="1745" y="4079"/>
                    <a:pt x="3007" y="4079"/>
                  </a:cubicBezTo>
                  <a:lnTo>
                    <a:pt x="4079" y="4079"/>
                  </a:lnTo>
                  <a:cubicBezTo>
                    <a:pt x="5340" y="4079"/>
                    <a:pt x="6476" y="3301"/>
                    <a:pt x="6896" y="2103"/>
                  </a:cubicBezTo>
                  <a:cubicBezTo>
                    <a:pt x="6959" y="1956"/>
                    <a:pt x="7001" y="1788"/>
                    <a:pt x="7022" y="1640"/>
                  </a:cubicBezTo>
                  <a:cubicBezTo>
                    <a:pt x="7064" y="1472"/>
                    <a:pt x="7085" y="1325"/>
                    <a:pt x="7085" y="1178"/>
                  </a:cubicBezTo>
                  <a:lnTo>
                    <a:pt x="7085" y="1073"/>
                  </a:lnTo>
                  <a:lnTo>
                    <a:pt x="7085" y="0"/>
                  </a:lnTo>
                  <a:close/>
                </a:path>
              </a:pathLst>
            </a:custGeom>
            <a:solidFill>
              <a:srgbClr val="E2E8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3188470" y="3191153"/>
              <a:ext cx="106095" cy="13865"/>
            </a:xfrm>
            <a:custGeom>
              <a:rect b="b" l="l" r="r" t="t"/>
              <a:pathLst>
                <a:path extrusionOk="0" h="926" w="7086">
                  <a:moveTo>
                    <a:pt x="0" y="1"/>
                  </a:moveTo>
                  <a:cubicBezTo>
                    <a:pt x="0" y="148"/>
                    <a:pt x="21" y="295"/>
                    <a:pt x="63" y="463"/>
                  </a:cubicBezTo>
                  <a:cubicBezTo>
                    <a:pt x="84" y="611"/>
                    <a:pt x="126" y="779"/>
                    <a:pt x="189" y="926"/>
                  </a:cubicBezTo>
                  <a:lnTo>
                    <a:pt x="6896" y="926"/>
                  </a:lnTo>
                  <a:cubicBezTo>
                    <a:pt x="6959" y="779"/>
                    <a:pt x="7001" y="611"/>
                    <a:pt x="7022" y="463"/>
                  </a:cubicBezTo>
                  <a:cubicBezTo>
                    <a:pt x="7064" y="295"/>
                    <a:pt x="7085" y="148"/>
                    <a:pt x="708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 name="Google Shape;859;p27"/>
          <p:cNvGrpSpPr/>
          <p:nvPr/>
        </p:nvGrpSpPr>
        <p:grpSpPr>
          <a:xfrm>
            <a:off x="7090074" y="3202171"/>
            <a:ext cx="375802" cy="371677"/>
            <a:chOff x="836023" y="3215146"/>
            <a:chExt cx="375802" cy="371677"/>
          </a:xfrm>
        </p:grpSpPr>
        <p:sp>
          <p:nvSpPr>
            <p:cNvPr id="860" name="Google Shape;860;p27"/>
            <p:cNvSpPr/>
            <p:nvPr/>
          </p:nvSpPr>
          <p:spPr>
            <a:xfrm>
              <a:off x="907274" y="3284847"/>
              <a:ext cx="232748" cy="231645"/>
            </a:xfrm>
            <a:custGeom>
              <a:rect b="b" l="l" r="r" t="t"/>
              <a:pathLst>
                <a:path extrusionOk="0" h="8817" w="8859">
                  <a:moveTo>
                    <a:pt x="4413" y="0"/>
                  </a:moveTo>
                  <a:cubicBezTo>
                    <a:pt x="1978" y="0"/>
                    <a:pt x="1" y="1981"/>
                    <a:pt x="8" y="4418"/>
                  </a:cubicBezTo>
                  <a:lnTo>
                    <a:pt x="8" y="4536"/>
                  </a:lnTo>
                  <a:lnTo>
                    <a:pt x="8" y="4578"/>
                  </a:lnTo>
                  <a:lnTo>
                    <a:pt x="8" y="4661"/>
                  </a:lnTo>
                  <a:lnTo>
                    <a:pt x="8" y="4703"/>
                  </a:lnTo>
                  <a:cubicBezTo>
                    <a:pt x="8" y="4724"/>
                    <a:pt x="8" y="4751"/>
                    <a:pt x="8" y="4779"/>
                  </a:cubicBezTo>
                  <a:cubicBezTo>
                    <a:pt x="15" y="4800"/>
                    <a:pt x="8" y="4807"/>
                    <a:pt x="15" y="4828"/>
                  </a:cubicBezTo>
                  <a:cubicBezTo>
                    <a:pt x="22" y="4842"/>
                    <a:pt x="15" y="4869"/>
                    <a:pt x="22" y="4897"/>
                  </a:cubicBezTo>
                  <a:cubicBezTo>
                    <a:pt x="29" y="4918"/>
                    <a:pt x="22" y="4932"/>
                    <a:pt x="29" y="4946"/>
                  </a:cubicBezTo>
                  <a:cubicBezTo>
                    <a:pt x="36" y="4960"/>
                    <a:pt x="36" y="4987"/>
                    <a:pt x="36" y="5015"/>
                  </a:cubicBezTo>
                  <a:lnTo>
                    <a:pt x="43" y="5064"/>
                  </a:lnTo>
                  <a:cubicBezTo>
                    <a:pt x="43" y="5084"/>
                    <a:pt x="50" y="5105"/>
                    <a:pt x="56" y="5126"/>
                  </a:cubicBezTo>
                  <a:lnTo>
                    <a:pt x="63" y="5175"/>
                  </a:lnTo>
                  <a:cubicBezTo>
                    <a:pt x="63" y="5202"/>
                    <a:pt x="70" y="5223"/>
                    <a:pt x="77" y="5244"/>
                  </a:cubicBezTo>
                  <a:lnTo>
                    <a:pt x="84" y="5292"/>
                  </a:lnTo>
                  <a:cubicBezTo>
                    <a:pt x="91" y="5313"/>
                    <a:pt x="91" y="5334"/>
                    <a:pt x="98" y="5362"/>
                  </a:cubicBezTo>
                  <a:lnTo>
                    <a:pt x="105" y="5403"/>
                  </a:lnTo>
                  <a:cubicBezTo>
                    <a:pt x="112" y="5431"/>
                    <a:pt x="119" y="5452"/>
                    <a:pt x="126" y="5473"/>
                  </a:cubicBezTo>
                  <a:lnTo>
                    <a:pt x="133" y="5514"/>
                  </a:lnTo>
                  <a:cubicBezTo>
                    <a:pt x="140" y="5542"/>
                    <a:pt x="154" y="5577"/>
                    <a:pt x="160" y="5605"/>
                  </a:cubicBezTo>
                  <a:lnTo>
                    <a:pt x="167" y="5625"/>
                  </a:lnTo>
                  <a:cubicBezTo>
                    <a:pt x="174" y="5667"/>
                    <a:pt x="188" y="5702"/>
                    <a:pt x="195" y="5736"/>
                  </a:cubicBezTo>
                  <a:lnTo>
                    <a:pt x="209" y="5771"/>
                  </a:lnTo>
                  <a:cubicBezTo>
                    <a:pt x="216" y="5792"/>
                    <a:pt x="223" y="5820"/>
                    <a:pt x="230" y="5847"/>
                  </a:cubicBezTo>
                  <a:lnTo>
                    <a:pt x="251" y="5889"/>
                  </a:lnTo>
                  <a:lnTo>
                    <a:pt x="271" y="5951"/>
                  </a:lnTo>
                  <a:lnTo>
                    <a:pt x="285" y="6000"/>
                  </a:lnTo>
                  <a:lnTo>
                    <a:pt x="313" y="6055"/>
                  </a:lnTo>
                  <a:lnTo>
                    <a:pt x="327" y="6104"/>
                  </a:lnTo>
                  <a:lnTo>
                    <a:pt x="355" y="6166"/>
                  </a:lnTo>
                  <a:lnTo>
                    <a:pt x="376" y="6208"/>
                  </a:lnTo>
                  <a:lnTo>
                    <a:pt x="403" y="6264"/>
                  </a:lnTo>
                  <a:lnTo>
                    <a:pt x="424" y="6312"/>
                  </a:lnTo>
                  <a:lnTo>
                    <a:pt x="452" y="6368"/>
                  </a:lnTo>
                  <a:lnTo>
                    <a:pt x="473" y="6409"/>
                  </a:lnTo>
                  <a:lnTo>
                    <a:pt x="500" y="6472"/>
                  </a:lnTo>
                  <a:lnTo>
                    <a:pt x="521" y="6513"/>
                  </a:lnTo>
                  <a:lnTo>
                    <a:pt x="556" y="6569"/>
                  </a:lnTo>
                  <a:lnTo>
                    <a:pt x="577" y="6610"/>
                  </a:lnTo>
                  <a:lnTo>
                    <a:pt x="618" y="6680"/>
                  </a:lnTo>
                  <a:lnTo>
                    <a:pt x="632" y="6707"/>
                  </a:lnTo>
                  <a:cubicBezTo>
                    <a:pt x="653" y="6735"/>
                    <a:pt x="674" y="6770"/>
                    <a:pt x="695" y="6805"/>
                  </a:cubicBezTo>
                  <a:lnTo>
                    <a:pt x="702" y="6818"/>
                  </a:lnTo>
                  <a:lnTo>
                    <a:pt x="757" y="6895"/>
                  </a:lnTo>
                  <a:lnTo>
                    <a:pt x="778" y="6929"/>
                  </a:lnTo>
                  <a:lnTo>
                    <a:pt x="819" y="6985"/>
                  </a:lnTo>
                  <a:lnTo>
                    <a:pt x="847" y="7020"/>
                  </a:lnTo>
                  <a:lnTo>
                    <a:pt x="882" y="7075"/>
                  </a:lnTo>
                  <a:lnTo>
                    <a:pt x="910" y="7110"/>
                  </a:lnTo>
                  <a:lnTo>
                    <a:pt x="951" y="7165"/>
                  </a:lnTo>
                  <a:lnTo>
                    <a:pt x="986" y="7200"/>
                  </a:lnTo>
                  <a:lnTo>
                    <a:pt x="1028" y="7248"/>
                  </a:lnTo>
                  <a:lnTo>
                    <a:pt x="1055" y="7290"/>
                  </a:lnTo>
                  <a:lnTo>
                    <a:pt x="1097" y="7339"/>
                  </a:lnTo>
                  <a:lnTo>
                    <a:pt x="1125" y="7373"/>
                  </a:lnTo>
                  <a:lnTo>
                    <a:pt x="1173" y="7422"/>
                  </a:lnTo>
                  <a:lnTo>
                    <a:pt x="1201" y="7457"/>
                  </a:lnTo>
                  <a:lnTo>
                    <a:pt x="1249" y="7505"/>
                  </a:lnTo>
                  <a:lnTo>
                    <a:pt x="1277" y="7533"/>
                  </a:lnTo>
                  <a:lnTo>
                    <a:pt x="1333" y="7588"/>
                  </a:lnTo>
                  <a:lnTo>
                    <a:pt x="1360" y="7609"/>
                  </a:lnTo>
                  <a:lnTo>
                    <a:pt x="1444" y="7685"/>
                  </a:lnTo>
                  <a:lnTo>
                    <a:pt x="1527" y="7762"/>
                  </a:lnTo>
                  <a:cubicBezTo>
                    <a:pt x="1728" y="7935"/>
                    <a:pt x="1936" y="8088"/>
                    <a:pt x="2165" y="8220"/>
                  </a:cubicBezTo>
                  <a:lnTo>
                    <a:pt x="2179" y="8226"/>
                  </a:lnTo>
                  <a:lnTo>
                    <a:pt x="2269" y="8282"/>
                  </a:lnTo>
                  <a:lnTo>
                    <a:pt x="2290" y="8296"/>
                  </a:lnTo>
                  <a:lnTo>
                    <a:pt x="2408" y="8351"/>
                  </a:lnTo>
                  <a:lnTo>
                    <a:pt x="2436" y="8365"/>
                  </a:lnTo>
                  <a:lnTo>
                    <a:pt x="2526" y="8414"/>
                  </a:lnTo>
                  <a:lnTo>
                    <a:pt x="2560" y="8428"/>
                  </a:lnTo>
                  <a:lnTo>
                    <a:pt x="2658" y="8469"/>
                  </a:lnTo>
                  <a:lnTo>
                    <a:pt x="2678" y="8483"/>
                  </a:lnTo>
                  <a:lnTo>
                    <a:pt x="2796" y="8532"/>
                  </a:lnTo>
                  <a:lnTo>
                    <a:pt x="2831" y="8539"/>
                  </a:lnTo>
                  <a:lnTo>
                    <a:pt x="2921" y="8573"/>
                  </a:lnTo>
                  <a:lnTo>
                    <a:pt x="2963" y="8587"/>
                  </a:lnTo>
                  <a:lnTo>
                    <a:pt x="3067" y="8622"/>
                  </a:lnTo>
                  <a:lnTo>
                    <a:pt x="3088" y="8629"/>
                  </a:lnTo>
                  <a:lnTo>
                    <a:pt x="3212" y="8670"/>
                  </a:lnTo>
                  <a:lnTo>
                    <a:pt x="3247" y="8677"/>
                  </a:lnTo>
                  <a:lnTo>
                    <a:pt x="3344" y="8698"/>
                  </a:lnTo>
                  <a:lnTo>
                    <a:pt x="3379" y="8712"/>
                  </a:lnTo>
                  <a:lnTo>
                    <a:pt x="3497" y="8740"/>
                  </a:lnTo>
                  <a:lnTo>
                    <a:pt x="3511" y="8740"/>
                  </a:lnTo>
                  <a:lnTo>
                    <a:pt x="3642" y="8761"/>
                  </a:lnTo>
                  <a:lnTo>
                    <a:pt x="3677" y="8767"/>
                  </a:lnTo>
                  <a:lnTo>
                    <a:pt x="3781" y="8781"/>
                  </a:lnTo>
                  <a:lnTo>
                    <a:pt x="3816" y="8788"/>
                  </a:lnTo>
                  <a:lnTo>
                    <a:pt x="3941" y="8802"/>
                  </a:lnTo>
                  <a:lnTo>
                    <a:pt x="3955" y="8802"/>
                  </a:lnTo>
                  <a:lnTo>
                    <a:pt x="4086" y="8816"/>
                  </a:lnTo>
                  <a:lnTo>
                    <a:pt x="4725" y="8816"/>
                  </a:lnTo>
                  <a:lnTo>
                    <a:pt x="4863" y="8802"/>
                  </a:lnTo>
                  <a:lnTo>
                    <a:pt x="4870" y="8802"/>
                  </a:lnTo>
                  <a:lnTo>
                    <a:pt x="4995" y="8788"/>
                  </a:lnTo>
                  <a:lnTo>
                    <a:pt x="5037" y="8781"/>
                  </a:lnTo>
                  <a:lnTo>
                    <a:pt x="5134" y="8767"/>
                  </a:lnTo>
                  <a:lnTo>
                    <a:pt x="5168" y="8761"/>
                  </a:lnTo>
                  <a:lnTo>
                    <a:pt x="5300" y="8740"/>
                  </a:lnTo>
                  <a:lnTo>
                    <a:pt x="5314" y="8740"/>
                  </a:lnTo>
                  <a:lnTo>
                    <a:pt x="5432" y="8712"/>
                  </a:lnTo>
                  <a:lnTo>
                    <a:pt x="5467" y="8698"/>
                  </a:lnTo>
                  <a:lnTo>
                    <a:pt x="5564" y="8677"/>
                  </a:lnTo>
                  <a:lnTo>
                    <a:pt x="5598" y="8670"/>
                  </a:lnTo>
                  <a:lnTo>
                    <a:pt x="5723" y="8629"/>
                  </a:lnTo>
                  <a:lnTo>
                    <a:pt x="5744" y="8622"/>
                  </a:lnTo>
                  <a:lnTo>
                    <a:pt x="5848" y="8587"/>
                  </a:lnTo>
                  <a:lnTo>
                    <a:pt x="5890" y="8573"/>
                  </a:lnTo>
                  <a:lnTo>
                    <a:pt x="5980" y="8539"/>
                  </a:lnTo>
                  <a:lnTo>
                    <a:pt x="6015" y="8532"/>
                  </a:lnTo>
                  <a:lnTo>
                    <a:pt x="6133" y="8483"/>
                  </a:lnTo>
                  <a:lnTo>
                    <a:pt x="6188" y="8476"/>
                  </a:lnTo>
                  <a:lnTo>
                    <a:pt x="6285" y="8428"/>
                  </a:lnTo>
                  <a:lnTo>
                    <a:pt x="6320" y="8414"/>
                  </a:lnTo>
                  <a:lnTo>
                    <a:pt x="6410" y="8365"/>
                  </a:lnTo>
                  <a:lnTo>
                    <a:pt x="6438" y="8358"/>
                  </a:lnTo>
                  <a:lnTo>
                    <a:pt x="6556" y="8296"/>
                  </a:lnTo>
                  <a:lnTo>
                    <a:pt x="6576" y="8282"/>
                  </a:lnTo>
                  <a:lnTo>
                    <a:pt x="6667" y="8233"/>
                  </a:lnTo>
                  <a:lnTo>
                    <a:pt x="6681" y="8220"/>
                  </a:lnTo>
                  <a:cubicBezTo>
                    <a:pt x="6909" y="8088"/>
                    <a:pt x="7117" y="7935"/>
                    <a:pt x="7319" y="7762"/>
                  </a:cubicBezTo>
                  <a:lnTo>
                    <a:pt x="7402" y="7692"/>
                  </a:lnTo>
                  <a:lnTo>
                    <a:pt x="7485" y="7616"/>
                  </a:lnTo>
                  <a:lnTo>
                    <a:pt x="7513" y="7588"/>
                  </a:lnTo>
                  <a:lnTo>
                    <a:pt x="7568" y="7533"/>
                  </a:lnTo>
                  <a:lnTo>
                    <a:pt x="7603" y="7505"/>
                  </a:lnTo>
                  <a:lnTo>
                    <a:pt x="7652" y="7457"/>
                  </a:lnTo>
                  <a:lnTo>
                    <a:pt x="7679" y="7422"/>
                  </a:lnTo>
                  <a:lnTo>
                    <a:pt x="7728" y="7373"/>
                  </a:lnTo>
                  <a:lnTo>
                    <a:pt x="7756" y="7339"/>
                  </a:lnTo>
                  <a:lnTo>
                    <a:pt x="7797" y="7290"/>
                  </a:lnTo>
                  <a:lnTo>
                    <a:pt x="7832" y="7248"/>
                  </a:lnTo>
                  <a:lnTo>
                    <a:pt x="7874" y="7200"/>
                  </a:lnTo>
                  <a:lnTo>
                    <a:pt x="7901" y="7165"/>
                  </a:lnTo>
                  <a:lnTo>
                    <a:pt x="7943" y="7110"/>
                  </a:lnTo>
                  <a:lnTo>
                    <a:pt x="7971" y="7075"/>
                  </a:lnTo>
                  <a:lnTo>
                    <a:pt x="8012" y="7020"/>
                  </a:lnTo>
                  <a:lnTo>
                    <a:pt x="8033" y="6985"/>
                  </a:lnTo>
                  <a:lnTo>
                    <a:pt x="8082" y="6929"/>
                  </a:lnTo>
                  <a:lnTo>
                    <a:pt x="8102" y="6895"/>
                  </a:lnTo>
                  <a:lnTo>
                    <a:pt x="8151" y="6818"/>
                  </a:lnTo>
                  <a:lnTo>
                    <a:pt x="8165" y="6805"/>
                  </a:lnTo>
                  <a:cubicBezTo>
                    <a:pt x="8186" y="6770"/>
                    <a:pt x="8200" y="6742"/>
                    <a:pt x="8220" y="6707"/>
                  </a:cubicBezTo>
                  <a:lnTo>
                    <a:pt x="8241" y="6680"/>
                  </a:lnTo>
                  <a:lnTo>
                    <a:pt x="8276" y="6610"/>
                  </a:lnTo>
                  <a:lnTo>
                    <a:pt x="8297" y="6569"/>
                  </a:lnTo>
                  <a:lnTo>
                    <a:pt x="8331" y="6513"/>
                  </a:lnTo>
                  <a:lnTo>
                    <a:pt x="8352" y="6472"/>
                  </a:lnTo>
                  <a:lnTo>
                    <a:pt x="8387" y="6409"/>
                  </a:lnTo>
                  <a:lnTo>
                    <a:pt x="8408" y="6368"/>
                  </a:lnTo>
                  <a:lnTo>
                    <a:pt x="8435" y="6312"/>
                  </a:lnTo>
                  <a:lnTo>
                    <a:pt x="8456" y="6264"/>
                  </a:lnTo>
                  <a:lnTo>
                    <a:pt x="8477" y="6208"/>
                  </a:lnTo>
                  <a:lnTo>
                    <a:pt x="8498" y="6166"/>
                  </a:lnTo>
                  <a:lnTo>
                    <a:pt x="8526" y="6104"/>
                  </a:lnTo>
                  <a:lnTo>
                    <a:pt x="8546" y="6055"/>
                  </a:lnTo>
                  <a:lnTo>
                    <a:pt x="8567" y="6000"/>
                  </a:lnTo>
                  <a:lnTo>
                    <a:pt x="8581" y="5951"/>
                  </a:lnTo>
                  <a:lnTo>
                    <a:pt x="8609" y="5889"/>
                  </a:lnTo>
                  <a:lnTo>
                    <a:pt x="8623" y="5847"/>
                  </a:lnTo>
                  <a:cubicBezTo>
                    <a:pt x="8630" y="5820"/>
                    <a:pt x="8637" y="5792"/>
                    <a:pt x="8650" y="5771"/>
                  </a:cubicBezTo>
                  <a:lnTo>
                    <a:pt x="8657" y="5736"/>
                  </a:lnTo>
                  <a:cubicBezTo>
                    <a:pt x="8671" y="5702"/>
                    <a:pt x="8678" y="5667"/>
                    <a:pt x="8692" y="5625"/>
                  </a:cubicBezTo>
                  <a:lnTo>
                    <a:pt x="8699" y="5605"/>
                  </a:lnTo>
                  <a:cubicBezTo>
                    <a:pt x="8706" y="5577"/>
                    <a:pt x="8713" y="5549"/>
                    <a:pt x="8720" y="5514"/>
                  </a:cubicBezTo>
                  <a:lnTo>
                    <a:pt x="8727" y="5473"/>
                  </a:lnTo>
                  <a:cubicBezTo>
                    <a:pt x="8734" y="5452"/>
                    <a:pt x="8741" y="5431"/>
                    <a:pt x="8747" y="5403"/>
                  </a:cubicBezTo>
                  <a:lnTo>
                    <a:pt x="8754" y="5362"/>
                  </a:lnTo>
                  <a:cubicBezTo>
                    <a:pt x="8761" y="5334"/>
                    <a:pt x="8768" y="5313"/>
                    <a:pt x="8768" y="5292"/>
                  </a:cubicBezTo>
                  <a:lnTo>
                    <a:pt x="8782" y="5244"/>
                  </a:lnTo>
                  <a:lnTo>
                    <a:pt x="8796" y="5175"/>
                  </a:lnTo>
                  <a:lnTo>
                    <a:pt x="8803" y="5126"/>
                  </a:lnTo>
                  <a:lnTo>
                    <a:pt x="8810" y="5064"/>
                  </a:lnTo>
                  <a:cubicBezTo>
                    <a:pt x="8810" y="5043"/>
                    <a:pt x="8817" y="5029"/>
                    <a:pt x="8817" y="5015"/>
                  </a:cubicBezTo>
                  <a:cubicBezTo>
                    <a:pt x="8817" y="4994"/>
                    <a:pt x="8824" y="4966"/>
                    <a:pt x="8824" y="4946"/>
                  </a:cubicBezTo>
                  <a:cubicBezTo>
                    <a:pt x="8831" y="4925"/>
                    <a:pt x="8824" y="4911"/>
                    <a:pt x="8831" y="4897"/>
                  </a:cubicBezTo>
                  <a:cubicBezTo>
                    <a:pt x="8838" y="4876"/>
                    <a:pt x="8838" y="4849"/>
                    <a:pt x="8838" y="4828"/>
                  </a:cubicBezTo>
                  <a:cubicBezTo>
                    <a:pt x="8845" y="4807"/>
                    <a:pt x="8838" y="4793"/>
                    <a:pt x="8845" y="4779"/>
                  </a:cubicBezTo>
                  <a:cubicBezTo>
                    <a:pt x="8852" y="4758"/>
                    <a:pt x="8845" y="4731"/>
                    <a:pt x="8852" y="4703"/>
                  </a:cubicBezTo>
                  <a:cubicBezTo>
                    <a:pt x="8858" y="4682"/>
                    <a:pt x="8852" y="4675"/>
                    <a:pt x="8852" y="4661"/>
                  </a:cubicBezTo>
                  <a:lnTo>
                    <a:pt x="8852" y="4578"/>
                  </a:lnTo>
                  <a:lnTo>
                    <a:pt x="8852" y="4536"/>
                  </a:lnTo>
                  <a:lnTo>
                    <a:pt x="8852" y="4418"/>
                  </a:lnTo>
                  <a:cubicBezTo>
                    <a:pt x="8852" y="1981"/>
                    <a:pt x="6882" y="0"/>
                    <a:pt x="4439" y="0"/>
                  </a:cubicBezTo>
                  <a:cubicBezTo>
                    <a:pt x="4435" y="0"/>
                    <a:pt x="4431" y="0"/>
                    <a:pt x="4426" y="0"/>
                  </a:cubicBezTo>
                  <a:cubicBezTo>
                    <a:pt x="4422" y="0"/>
                    <a:pt x="4418" y="0"/>
                    <a:pt x="4413" y="0"/>
                  </a:cubicBezTo>
                  <a:close/>
                </a:path>
              </a:pathLst>
            </a:custGeom>
            <a:solidFill>
              <a:srgbClr val="8DA0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953198" y="3284847"/>
              <a:ext cx="186456" cy="221976"/>
            </a:xfrm>
            <a:custGeom>
              <a:rect b="b" l="l" r="r" t="t"/>
              <a:pathLst>
                <a:path extrusionOk="0" h="8449" w="7097">
                  <a:moveTo>
                    <a:pt x="2692" y="0"/>
                  </a:moveTo>
                  <a:cubicBezTo>
                    <a:pt x="2435" y="0"/>
                    <a:pt x="2172" y="21"/>
                    <a:pt x="1915" y="70"/>
                  </a:cubicBezTo>
                  <a:cubicBezTo>
                    <a:pt x="535" y="1332"/>
                    <a:pt x="1" y="3288"/>
                    <a:pt x="556" y="5077"/>
                  </a:cubicBezTo>
                  <a:cubicBezTo>
                    <a:pt x="1104" y="6874"/>
                    <a:pt x="2644" y="8185"/>
                    <a:pt x="4502" y="8448"/>
                  </a:cubicBezTo>
                  <a:lnTo>
                    <a:pt x="4537" y="8435"/>
                  </a:lnTo>
                  <a:lnTo>
                    <a:pt x="4579" y="8414"/>
                  </a:lnTo>
                  <a:lnTo>
                    <a:pt x="4669" y="8372"/>
                  </a:lnTo>
                  <a:lnTo>
                    <a:pt x="4697" y="8358"/>
                  </a:lnTo>
                  <a:lnTo>
                    <a:pt x="4808" y="8303"/>
                  </a:lnTo>
                  <a:lnTo>
                    <a:pt x="4828" y="8289"/>
                  </a:lnTo>
                  <a:lnTo>
                    <a:pt x="4919" y="8233"/>
                  </a:lnTo>
                  <a:lnTo>
                    <a:pt x="4933" y="8226"/>
                  </a:lnTo>
                  <a:cubicBezTo>
                    <a:pt x="5161" y="8095"/>
                    <a:pt x="5376" y="7942"/>
                    <a:pt x="5571" y="7769"/>
                  </a:cubicBezTo>
                  <a:lnTo>
                    <a:pt x="5661" y="7692"/>
                  </a:lnTo>
                  <a:lnTo>
                    <a:pt x="5737" y="7616"/>
                  </a:lnTo>
                  <a:lnTo>
                    <a:pt x="5765" y="7595"/>
                  </a:lnTo>
                  <a:lnTo>
                    <a:pt x="5820" y="7540"/>
                  </a:lnTo>
                  <a:lnTo>
                    <a:pt x="5848" y="7512"/>
                  </a:lnTo>
                  <a:lnTo>
                    <a:pt x="5897" y="7463"/>
                  </a:lnTo>
                  <a:lnTo>
                    <a:pt x="5924" y="7429"/>
                  </a:lnTo>
                  <a:lnTo>
                    <a:pt x="5973" y="7380"/>
                  </a:lnTo>
                  <a:lnTo>
                    <a:pt x="6001" y="7346"/>
                  </a:lnTo>
                  <a:lnTo>
                    <a:pt x="6042" y="7297"/>
                  </a:lnTo>
                  <a:lnTo>
                    <a:pt x="6077" y="7255"/>
                  </a:lnTo>
                  <a:lnTo>
                    <a:pt x="6119" y="7207"/>
                  </a:lnTo>
                  <a:lnTo>
                    <a:pt x="6146" y="7172"/>
                  </a:lnTo>
                  <a:lnTo>
                    <a:pt x="6188" y="7117"/>
                  </a:lnTo>
                  <a:lnTo>
                    <a:pt x="6216" y="7082"/>
                  </a:lnTo>
                  <a:lnTo>
                    <a:pt x="6257" y="7026"/>
                  </a:lnTo>
                  <a:lnTo>
                    <a:pt x="6278" y="6992"/>
                  </a:lnTo>
                  <a:lnTo>
                    <a:pt x="6320" y="6936"/>
                  </a:lnTo>
                  <a:lnTo>
                    <a:pt x="6347" y="6902"/>
                  </a:lnTo>
                  <a:lnTo>
                    <a:pt x="6396" y="6818"/>
                  </a:lnTo>
                  <a:lnTo>
                    <a:pt x="6403" y="6811"/>
                  </a:lnTo>
                  <a:cubicBezTo>
                    <a:pt x="6424" y="6777"/>
                    <a:pt x="6445" y="6749"/>
                    <a:pt x="6465" y="6714"/>
                  </a:cubicBezTo>
                  <a:lnTo>
                    <a:pt x="6479" y="6687"/>
                  </a:lnTo>
                  <a:lnTo>
                    <a:pt x="6521" y="6617"/>
                  </a:lnTo>
                  <a:lnTo>
                    <a:pt x="6542" y="6576"/>
                  </a:lnTo>
                  <a:lnTo>
                    <a:pt x="6576" y="6520"/>
                  </a:lnTo>
                  <a:lnTo>
                    <a:pt x="6597" y="6479"/>
                  </a:lnTo>
                  <a:lnTo>
                    <a:pt x="6625" y="6416"/>
                  </a:lnTo>
                  <a:lnTo>
                    <a:pt x="6653" y="6374"/>
                  </a:lnTo>
                  <a:lnTo>
                    <a:pt x="6680" y="6319"/>
                  </a:lnTo>
                  <a:lnTo>
                    <a:pt x="6701" y="6270"/>
                  </a:lnTo>
                  <a:lnTo>
                    <a:pt x="6722" y="6215"/>
                  </a:lnTo>
                  <a:lnTo>
                    <a:pt x="6743" y="6173"/>
                  </a:lnTo>
                  <a:lnTo>
                    <a:pt x="6771" y="6111"/>
                  </a:lnTo>
                  <a:lnTo>
                    <a:pt x="6784" y="6062"/>
                  </a:lnTo>
                  <a:lnTo>
                    <a:pt x="6812" y="6007"/>
                  </a:lnTo>
                  <a:lnTo>
                    <a:pt x="6826" y="5958"/>
                  </a:lnTo>
                  <a:lnTo>
                    <a:pt x="6854" y="5896"/>
                  </a:lnTo>
                  <a:lnTo>
                    <a:pt x="6868" y="5854"/>
                  </a:lnTo>
                  <a:cubicBezTo>
                    <a:pt x="6875" y="5827"/>
                    <a:pt x="6882" y="5799"/>
                    <a:pt x="6889" y="5778"/>
                  </a:cubicBezTo>
                  <a:lnTo>
                    <a:pt x="6902" y="5743"/>
                  </a:lnTo>
                  <a:cubicBezTo>
                    <a:pt x="6916" y="5709"/>
                    <a:pt x="6923" y="5674"/>
                    <a:pt x="6937" y="5632"/>
                  </a:cubicBezTo>
                  <a:lnTo>
                    <a:pt x="6944" y="5612"/>
                  </a:lnTo>
                  <a:cubicBezTo>
                    <a:pt x="6951" y="5584"/>
                    <a:pt x="6958" y="5556"/>
                    <a:pt x="6965" y="5521"/>
                  </a:cubicBezTo>
                  <a:lnTo>
                    <a:pt x="6972" y="5480"/>
                  </a:lnTo>
                  <a:cubicBezTo>
                    <a:pt x="6979" y="5459"/>
                    <a:pt x="6986" y="5438"/>
                    <a:pt x="6993" y="5410"/>
                  </a:cubicBezTo>
                  <a:lnTo>
                    <a:pt x="6999" y="5369"/>
                  </a:lnTo>
                  <a:cubicBezTo>
                    <a:pt x="7006" y="5341"/>
                    <a:pt x="7013" y="5320"/>
                    <a:pt x="7013" y="5299"/>
                  </a:cubicBezTo>
                  <a:lnTo>
                    <a:pt x="7027" y="5251"/>
                  </a:lnTo>
                  <a:lnTo>
                    <a:pt x="7034" y="5181"/>
                  </a:lnTo>
                  <a:lnTo>
                    <a:pt x="7048" y="5133"/>
                  </a:lnTo>
                  <a:lnTo>
                    <a:pt x="7055" y="5070"/>
                  </a:lnTo>
                  <a:cubicBezTo>
                    <a:pt x="7055" y="5050"/>
                    <a:pt x="7062" y="5036"/>
                    <a:pt x="7062" y="5022"/>
                  </a:cubicBezTo>
                  <a:cubicBezTo>
                    <a:pt x="7062" y="5001"/>
                    <a:pt x="7069" y="4973"/>
                    <a:pt x="7069" y="4953"/>
                  </a:cubicBezTo>
                  <a:cubicBezTo>
                    <a:pt x="7076" y="4932"/>
                    <a:pt x="7069" y="4918"/>
                    <a:pt x="7076" y="4904"/>
                  </a:cubicBezTo>
                  <a:cubicBezTo>
                    <a:pt x="7083" y="4883"/>
                    <a:pt x="7083" y="4855"/>
                    <a:pt x="7083" y="4835"/>
                  </a:cubicBezTo>
                  <a:cubicBezTo>
                    <a:pt x="7090" y="4814"/>
                    <a:pt x="7083" y="4800"/>
                    <a:pt x="7090" y="4786"/>
                  </a:cubicBezTo>
                  <a:cubicBezTo>
                    <a:pt x="7097" y="4765"/>
                    <a:pt x="7090" y="4738"/>
                    <a:pt x="7097" y="4710"/>
                  </a:cubicBezTo>
                  <a:cubicBezTo>
                    <a:pt x="7097" y="4689"/>
                    <a:pt x="7097" y="4682"/>
                    <a:pt x="7097" y="4668"/>
                  </a:cubicBezTo>
                  <a:lnTo>
                    <a:pt x="7097" y="4585"/>
                  </a:lnTo>
                  <a:lnTo>
                    <a:pt x="7097" y="4543"/>
                  </a:lnTo>
                  <a:lnTo>
                    <a:pt x="7097" y="4425"/>
                  </a:lnTo>
                  <a:cubicBezTo>
                    <a:pt x="7097" y="3031"/>
                    <a:pt x="6438" y="1720"/>
                    <a:pt x="5321" y="888"/>
                  </a:cubicBezTo>
                  <a:lnTo>
                    <a:pt x="5335" y="881"/>
                  </a:lnTo>
                  <a:cubicBezTo>
                    <a:pt x="4572" y="305"/>
                    <a:pt x="3649" y="0"/>
                    <a:pt x="2692"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936437" y="3313799"/>
              <a:ext cx="175159" cy="174791"/>
            </a:xfrm>
            <a:custGeom>
              <a:rect b="b" l="l" r="r" t="t"/>
              <a:pathLst>
                <a:path extrusionOk="0" h="6653" w="6667">
                  <a:moveTo>
                    <a:pt x="2963" y="1"/>
                  </a:moveTo>
                  <a:lnTo>
                    <a:pt x="2914" y="8"/>
                  </a:lnTo>
                  <a:lnTo>
                    <a:pt x="2879" y="15"/>
                  </a:lnTo>
                  <a:lnTo>
                    <a:pt x="2838" y="15"/>
                  </a:lnTo>
                  <a:lnTo>
                    <a:pt x="2796" y="22"/>
                  </a:lnTo>
                  <a:lnTo>
                    <a:pt x="2754" y="29"/>
                  </a:lnTo>
                  <a:lnTo>
                    <a:pt x="2720" y="36"/>
                  </a:lnTo>
                  <a:lnTo>
                    <a:pt x="2671" y="43"/>
                  </a:lnTo>
                  <a:lnTo>
                    <a:pt x="2637" y="50"/>
                  </a:lnTo>
                  <a:lnTo>
                    <a:pt x="2595" y="63"/>
                  </a:lnTo>
                  <a:lnTo>
                    <a:pt x="2560" y="70"/>
                  </a:lnTo>
                  <a:lnTo>
                    <a:pt x="2519" y="84"/>
                  </a:lnTo>
                  <a:lnTo>
                    <a:pt x="2484" y="91"/>
                  </a:lnTo>
                  <a:lnTo>
                    <a:pt x="2442" y="105"/>
                  </a:lnTo>
                  <a:lnTo>
                    <a:pt x="2401" y="112"/>
                  </a:lnTo>
                  <a:lnTo>
                    <a:pt x="2359" y="126"/>
                  </a:lnTo>
                  <a:lnTo>
                    <a:pt x="2324" y="133"/>
                  </a:lnTo>
                  <a:lnTo>
                    <a:pt x="2283" y="147"/>
                  </a:lnTo>
                  <a:lnTo>
                    <a:pt x="2255" y="161"/>
                  </a:lnTo>
                  <a:lnTo>
                    <a:pt x="2206" y="174"/>
                  </a:lnTo>
                  <a:lnTo>
                    <a:pt x="2179" y="188"/>
                  </a:lnTo>
                  <a:lnTo>
                    <a:pt x="2130" y="202"/>
                  </a:lnTo>
                  <a:lnTo>
                    <a:pt x="2102" y="216"/>
                  </a:lnTo>
                  <a:lnTo>
                    <a:pt x="2033" y="244"/>
                  </a:lnTo>
                  <a:lnTo>
                    <a:pt x="2012" y="251"/>
                  </a:lnTo>
                  <a:lnTo>
                    <a:pt x="1957" y="272"/>
                  </a:lnTo>
                  <a:lnTo>
                    <a:pt x="1929" y="285"/>
                  </a:lnTo>
                  <a:lnTo>
                    <a:pt x="1887" y="306"/>
                  </a:lnTo>
                  <a:lnTo>
                    <a:pt x="1853" y="327"/>
                  </a:lnTo>
                  <a:lnTo>
                    <a:pt x="1818" y="341"/>
                  </a:lnTo>
                  <a:lnTo>
                    <a:pt x="1783" y="362"/>
                  </a:lnTo>
                  <a:lnTo>
                    <a:pt x="1749" y="382"/>
                  </a:lnTo>
                  <a:lnTo>
                    <a:pt x="1714" y="396"/>
                  </a:lnTo>
                  <a:lnTo>
                    <a:pt x="1679" y="417"/>
                  </a:lnTo>
                  <a:lnTo>
                    <a:pt x="1645" y="438"/>
                  </a:lnTo>
                  <a:lnTo>
                    <a:pt x="1610" y="459"/>
                  </a:lnTo>
                  <a:lnTo>
                    <a:pt x="1575" y="480"/>
                  </a:lnTo>
                  <a:lnTo>
                    <a:pt x="1548" y="500"/>
                  </a:lnTo>
                  <a:lnTo>
                    <a:pt x="1513" y="521"/>
                  </a:lnTo>
                  <a:lnTo>
                    <a:pt x="1478" y="542"/>
                  </a:lnTo>
                  <a:lnTo>
                    <a:pt x="1443" y="563"/>
                  </a:lnTo>
                  <a:lnTo>
                    <a:pt x="1416" y="584"/>
                  </a:lnTo>
                  <a:lnTo>
                    <a:pt x="1381" y="604"/>
                  </a:lnTo>
                  <a:lnTo>
                    <a:pt x="1353" y="632"/>
                  </a:lnTo>
                  <a:lnTo>
                    <a:pt x="1319" y="653"/>
                  </a:lnTo>
                  <a:lnTo>
                    <a:pt x="1291" y="674"/>
                  </a:lnTo>
                  <a:lnTo>
                    <a:pt x="1256" y="702"/>
                  </a:lnTo>
                  <a:lnTo>
                    <a:pt x="1228" y="722"/>
                  </a:lnTo>
                  <a:lnTo>
                    <a:pt x="1201" y="750"/>
                  </a:lnTo>
                  <a:lnTo>
                    <a:pt x="1166" y="778"/>
                  </a:lnTo>
                  <a:lnTo>
                    <a:pt x="1138" y="799"/>
                  </a:lnTo>
                  <a:lnTo>
                    <a:pt x="1111" y="826"/>
                  </a:lnTo>
                  <a:lnTo>
                    <a:pt x="1083" y="854"/>
                  </a:lnTo>
                  <a:cubicBezTo>
                    <a:pt x="861" y="1055"/>
                    <a:pt x="667" y="1284"/>
                    <a:pt x="507" y="1541"/>
                  </a:cubicBezTo>
                  <a:lnTo>
                    <a:pt x="493" y="1562"/>
                  </a:lnTo>
                  <a:cubicBezTo>
                    <a:pt x="459" y="1624"/>
                    <a:pt x="417" y="1686"/>
                    <a:pt x="382" y="1749"/>
                  </a:cubicBezTo>
                  <a:lnTo>
                    <a:pt x="375" y="1770"/>
                  </a:lnTo>
                  <a:cubicBezTo>
                    <a:pt x="341" y="1839"/>
                    <a:pt x="306" y="1902"/>
                    <a:pt x="278" y="1971"/>
                  </a:cubicBezTo>
                  <a:lnTo>
                    <a:pt x="271" y="1992"/>
                  </a:lnTo>
                  <a:cubicBezTo>
                    <a:pt x="237" y="2054"/>
                    <a:pt x="216" y="2123"/>
                    <a:pt x="188" y="2193"/>
                  </a:cubicBezTo>
                  <a:lnTo>
                    <a:pt x="181" y="2221"/>
                  </a:lnTo>
                  <a:cubicBezTo>
                    <a:pt x="153" y="2290"/>
                    <a:pt x="133" y="2359"/>
                    <a:pt x="112" y="2429"/>
                  </a:cubicBezTo>
                  <a:lnTo>
                    <a:pt x="105" y="2456"/>
                  </a:lnTo>
                  <a:cubicBezTo>
                    <a:pt x="91" y="2526"/>
                    <a:pt x="70" y="2595"/>
                    <a:pt x="56" y="2671"/>
                  </a:cubicBezTo>
                  <a:lnTo>
                    <a:pt x="56" y="2699"/>
                  </a:lnTo>
                  <a:cubicBezTo>
                    <a:pt x="42" y="2769"/>
                    <a:pt x="28" y="2845"/>
                    <a:pt x="22" y="2921"/>
                  </a:cubicBezTo>
                  <a:lnTo>
                    <a:pt x="22" y="2949"/>
                  </a:lnTo>
                  <a:cubicBezTo>
                    <a:pt x="15" y="3018"/>
                    <a:pt x="8" y="3095"/>
                    <a:pt x="1" y="3171"/>
                  </a:cubicBezTo>
                  <a:lnTo>
                    <a:pt x="1" y="3199"/>
                  </a:lnTo>
                  <a:lnTo>
                    <a:pt x="1" y="3316"/>
                  </a:lnTo>
                  <a:cubicBezTo>
                    <a:pt x="1" y="3427"/>
                    <a:pt x="8" y="3545"/>
                    <a:pt x="22" y="3656"/>
                  </a:cubicBezTo>
                  <a:cubicBezTo>
                    <a:pt x="28" y="3712"/>
                    <a:pt x="35" y="3767"/>
                    <a:pt x="42" y="3823"/>
                  </a:cubicBezTo>
                  <a:cubicBezTo>
                    <a:pt x="292" y="5453"/>
                    <a:pt x="1686" y="6653"/>
                    <a:pt x="3337" y="6653"/>
                  </a:cubicBezTo>
                  <a:cubicBezTo>
                    <a:pt x="4981" y="6653"/>
                    <a:pt x="6382" y="5453"/>
                    <a:pt x="6632" y="3823"/>
                  </a:cubicBezTo>
                  <a:cubicBezTo>
                    <a:pt x="6639" y="3767"/>
                    <a:pt x="6646" y="3712"/>
                    <a:pt x="6653" y="3656"/>
                  </a:cubicBezTo>
                  <a:cubicBezTo>
                    <a:pt x="6659" y="3545"/>
                    <a:pt x="6666" y="3427"/>
                    <a:pt x="6666" y="3316"/>
                  </a:cubicBezTo>
                  <a:cubicBezTo>
                    <a:pt x="6666" y="3282"/>
                    <a:pt x="6666" y="3240"/>
                    <a:pt x="6666" y="3206"/>
                  </a:cubicBezTo>
                  <a:lnTo>
                    <a:pt x="6666" y="3171"/>
                  </a:lnTo>
                  <a:cubicBezTo>
                    <a:pt x="6659" y="3095"/>
                    <a:pt x="6659" y="3025"/>
                    <a:pt x="6646" y="2949"/>
                  </a:cubicBezTo>
                  <a:lnTo>
                    <a:pt x="6646" y="2921"/>
                  </a:lnTo>
                  <a:cubicBezTo>
                    <a:pt x="6639" y="2845"/>
                    <a:pt x="6632" y="2769"/>
                    <a:pt x="6618" y="2699"/>
                  </a:cubicBezTo>
                  <a:lnTo>
                    <a:pt x="6611" y="2671"/>
                  </a:lnTo>
                  <a:cubicBezTo>
                    <a:pt x="6597" y="2602"/>
                    <a:pt x="6576" y="2526"/>
                    <a:pt x="6562" y="2456"/>
                  </a:cubicBezTo>
                  <a:lnTo>
                    <a:pt x="6555" y="2429"/>
                  </a:lnTo>
                  <a:cubicBezTo>
                    <a:pt x="6535" y="2359"/>
                    <a:pt x="6514" y="2290"/>
                    <a:pt x="6486" y="2221"/>
                  </a:cubicBezTo>
                  <a:lnTo>
                    <a:pt x="6479" y="2193"/>
                  </a:lnTo>
                  <a:cubicBezTo>
                    <a:pt x="6451" y="2123"/>
                    <a:pt x="6431" y="2061"/>
                    <a:pt x="6396" y="1992"/>
                  </a:cubicBezTo>
                  <a:lnTo>
                    <a:pt x="6389" y="1971"/>
                  </a:lnTo>
                  <a:cubicBezTo>
                    <a:pt x="6361" y="1902"/>
                    <a:pt x="6327" y="1839"/>
                    <a:pt x="6292" y="1770"/>
                  </a:cubicBezTo>
                  <a:lnTo>
                    <a:pt x="6285" y="1749"/>
                  </a:lnTo>
                  <a:cubicBezTo>
                    <a:pt x="6250" y="1686"/>
                    <a:pt x="6209" y="1624"/>
                    <a:pt x="6174" y="1562"/>
                  </a:cubicBezTo>
                  <a:lnTo>
                    <a:pt x="6160" y="1541"/>
                  </a:lnTo>
                  <a:cubicBezTo>
                    <a:pt x="6001" y="1284"/>
                    <a:pt x="5806" y="1055"/>
                    <a:pt x="5584" y="854"/>
                  </a:cubicBezTo>
                  <a:lnTo>
                    <a:pt x="5557" y="826"/>
                  </a:lnTo>
                  <a:lnTo>
                    <a:pt x="5529" y="799"/>
                  </a:lnTo>
                  <a:lnTo>
                    <a:pt x="5501" y="778"/>
                  </a:lnTo>
                  <a:lnTo>
                    <a:pt x="5466" y="750"/>
                  </a:lnTo>
                  <a:lnTo>
                    <a:pt x="5439" y="729"/>
                  </a:lnTo>
                  <a:lnTo>
                    <a:pt x="5411" y="702"/>
                  </a:lnTo>
                  <a:lnTo>
                    <a:pt x="5376" y="681"/>
                  </a:lnTo>
                  <a:lnTo>
                    <a:pt x="5349" y="653"/>
                  </a:lnTo>
                  <a:lnTo>
                    <a:pt x="5314" y="632"/>
                  </a:lnTo>
                  <a:lnTo>
                    <a:pt x="5286" y="611"/>
                  </a:lnTo>
                  <a:lnTo>
                    <a:pt x="5251" y="584"/>
                  </a:lnTo>
                  <a:lnTo>
                    <a:pt x="5224" y="563"/>
                  </a:lnTo>
                  <a:lnTo>
                    <a:pt x="5189" y="542"/>
                  </a:lnTo>
                  <a:lnTo>
                    <a:pt x="5154" y="521"/>
                  </a:lnTo>
                  <a:lnTo>
                    <a:pt x="5120" y="500"/>
                  </a:lnTo>
                  <a:lnTo>
                    <a:pt x="5092" y="480"/>
                  </a:lnTo>
                  <a:lnTo>
                    <a:pt x="5057" y="459"/>
                  </a:lnTo>
                  <a:lnTo>
                    <a:pt x="5023" y="438"/>
                  </a:lnTo>
                  <a:lnTo>
                    <a:pt x="4988" y="417"/>
                  </a:lnTo>
                  <a:lnTo>
                    <a:pt x="4953" y="396"/>
                  </a:lnTo>
                  <a:lnTo>
                    <a:pt x="4919" y="382"/>
                  </a:lnTo>
                  <a:lnTo>
                    <a:pt x="4884" y="362"/>
                  </a:lnTo>
                  <a:lnTo>
                    <a:pt x="4849" y="348"/>
                  </a:lnTo>
                  <a:lnTo>
                    <a:pt x="4814" y="327"/>
                  </a:lnTo>
                  <a:lnTo>
                    <a:pt x="4780" y="306"/>
                  </a:lnTo>
                  <a:lnTo>
                    <a:pt x="4738" y="292"/>
                  </a:lnTo>
                  <a:lnTo>
                    <a:pt x="4710" y="278"/>
                  </a:lnTo>
                  <a:lnTo>
                    <a:pt x="4655" y="251"/>
                  </a:lnTo>
                  <a:lnTo>
                    <a:pt x="4634" y="244"/>
                  </a:lnTo>
                  <a:lnTo>
                    <a:pt x="4565" y="216"/>
                  </a:lnTo>
                  <a:lnTo>
                    <a:pt x="4537" y="202"/>
                  </a:lnTo>
                  <a:lnTo>
                    <a:pt x="4488" y="188"/>
                  </a:lnTo>
                  <a:lnTo>
                    <a:pt x="4461" y="174"/>
                  </a:lnTo>
                  <a:lnTo>
                    <a:pt x="4412" y="161"/>
                  </a:lnTo>
                  <a:lnTo>
                    <a:pt x="4377" y="154"/>
                  </a:lnTo>
                  <a:lnTo>
                    <a:pt x="4336" y="140"/>
                  </a:lnTo>
                  <a:lnTo>
                    <a:pt x="4301" y="126"/>
                  </a:lnTo>
                  <a:lnTo>
                    <a:pt x="4260" y="112"/>
                  </a:lnTo>
                  <a:lnTo>
                    <a:pt x="4225" y="105"/>
                  </a:lnTo>
                  <a:lnTo>
                    <a:pt x="4183" y="91"/>
                  </a:lnTo>
                  <a:lnTo>
                    <a:pt x="4149" y="84"/>
                  </a:lnTo>
                  <a:lnTo>
                    <a:pt x="4107" y="70"/>
                  </a:lnTo>
                  <a:lnTo>
                    <a:pt x="4072" y="63"/>
                  </a:lnTo>
                  <a:lnTo>
                    <a:pt x="4031" y="56"/>
                  </a:lnTo>
                  <a:lnTo>
                    <a:pt x="3989" y="50"/>
                  </a:lnTo>
                  <a:lnTo>
                    <a:pt x="3947" y="43"/>
                  </a:lnTo>
                  <a:lnTo>
                    <a:pt x="3913" y="36"/>
                  </a:lnTo>
                  <a:lnTo>
                    <a:pt x="3871" y="29"/>
                  </a:lnTo>
                  <a:lnTo>
                    <a:pt x="3830" y="22"/>
                  </a:lnTo>
                  <a:lnTo>
                    <a:pt x="3788" y="15"/>
                  </a:lnTo>
                  <a:lnTo>
                    <a:pt x="3753" y="8"/>
                  </a:lnTo>
                  <a:lnTo>
                    <a:pt x="3698" y="1"/>
                  </a:ln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947550" y="3313799"/>
              <a:ext cx="164045" cy="174791"/>
            </a:xfrm>
            <a:custGeom>
              <a:rect b="b" l="l" r="r" t="t"/>
              <a:pathLst>
                <a:path extrusionOk="0" h="6653" w="6244">
                  <a:moveTo>
                    <a:pt x="2540" y="1"/>
                  </a:moveTo>
                  <a:lnTo>
                    <a:pt x="2491" y="8"/>
                  </a:lnTo>
                  <a:lnTo>
                    <a:pt x="2456" y="15"/>
                  </a:lnTo>
                  <a:lnTo>
                    <a:pt x="2415" y="15"/>
                  </a:lnTo>
                  <a:lnTo>
                    <a:pt x="2373" y="22"/>
                  </a:lnTo>
                  <a:lnTo>
                    <a:pt x="2331" y="29"/>
                  </a:lnTo>
                  <a:lnTo>
                    <a:pt x="2297" y="36"/>
                  </a:lnTo>
                  <a:lnTo>
                    <a:pt x="2248" y="43"/>
                  </a:lnTo>
                  <a:lnTo>
                    <a:pt x="2214" y="50"/>
                  </a:lnTo>
                  <a:lnTo>
                    <a:pt x="2172" y="63"/>
                  </a:lnTo>
                  <a:lnTo>
                    <a:pt x="2137" y="70"/>
                  </a:lnTo>
                  <a:lnTo>
                    <a:pt x="2096" y="84"/>
                  </a:lnTo>
                  <a:lnTo>
                    <a:pt x="2061" y="91"/>
                  </a:lnTo>
                  <a:lnTo>
                    <a:pt x="2019" y="105"/>
                  </a:lnTo>
                  <a:lnTo>
                    <a:pt x="1978" y="112"/>
                  </a:lnTo>
                  <a:lnTo>
                    <a:pt x="1936" y="126"/>
                  </a:lnTo>
                  <a:lnTo>
                    <a:pt x="1901" y="133"/>
                  </a:lnTo>
                  <a:lnTo>
                    <a:pt x="1860" y="147"/>
                  </a:lnTo>
                  <a:lnTo>
                    <a:pt x="1832" y="161"/>
                  </a:lnTo>
                  <a:lnTo>
                    <a:pt x="1783" y="174"/>
                  </a:lnTo>
                  <a:lnTo>
                    <a:pt x="1756" y="188"/>
                  </a:lnTo>
                  <a:lnTo>
                    <a:pt x="1707" y="202"/>
                  </a:lnTo>
                  <a:lnTo>
                    <a:pt x="1679" y="216"/>
                  </a:lnTo>
                  <a:lnTo>
                    <a:pt x="1610" y="244"/>
                  </a:lnTo>
                  <a:lnTo>
                    <a:pt x="1589" y="251"/>
                  </a:lnTo>
                  <a:lnTo>
                    <a:pt x="1534" y="272"/>
                  </a:lnTo>
                  <a:lnTo>
                    <a:pt x="1506" y="285"/>
                  </a:lnTo>
                  <a:lnTo>
                    <a:pt x="1464" y="306"/>
                  </a:lnTo>
                  <a:lnTo>
                    <a:pt x="1430" y="327"/>
                  </a:lnTo>
                  <a:lnTo>
                    <a:pt x="1395" y="341"/>
                  </a:lnTo>
                  <a:lnTo>
                    <a:pt x="1360" y="362"/>
                  </a:lnTo>
                  <a:lnTo>
                    <a:pt x="1326" y="382"/>
                  </a:lnTo>
                  <a:lnTo>
                    <a:pt x="1291" y="396"/>
                  </a:lnTo>
                  <a:lnTo>
                    <a:pt x="1256" y="417"/>
                  </a:lnTo>
                  <a:lnTo>
                    <a:pt x="1222" y="438"/>
                  </a:lnTo>
                  <a:lnTo>
                    <a:pt x="1187" y="459"/>
                  </a:lnTo>
                  <a:lnTo>
                    <a:pt x="1152" y="480"/>
                  </a:lnTo>
                  <a:lnTo>
                    <a:pt x="1125" y="500"/>
                  </a:lnTo>
                  <a:lnTo>
                    <a:pt x="1090" y="521"/>
                  </a:lnTo>
                  <a:lnTo>
                    <a:pt x="1055" y="542"/>
                  </a:lnTo>
                  <a:lnTo>
                    <a:pt x="1020" y="563"/>
                  </a:lnTo>
                  <a:lnTo>
                    <a:pt x="993" y="584"/>
                  </a:lnTo>
                  <a:lnTo>
                    <a:pt x="958" y="604"/>
                  </a:lnTo>
                  <a:lnTo>
                    <a:pt x="951" y="611"/>
                  </a:lnTo>
                  <a:cubicBezTo>
                    <a:pt x="1" y="2810"/>
                    <a:pt x="792" y="5377"/>
                    <a:pt x="2817" y="6653"/>
                  </a:cubicBezTo>
                  <a:lnTo>
                    <a:pt x="2900" y="6653"/>
                  </a:lnTo>
                  <a:cubicBezTo>
                    <a:pt x="4551" y="6653"/>
                    <a:pt x="5945" y="5453"/>
                    <a:pt x="6195" y="3823"/>
                  </a:cubicBezTo>
                  <a:cubicBezTo>
                    <a:pt x="6209" y="3767"/>
                    <a:pt x="6216" y="3712"/>
                    <a:pt x="6216" y="3656"/>
                  </a:cubicBezTo>
                  <a:cubicBezTo>
                    <a:pt x="6230" y="3545"/>
                    <a:pt x="6236" y="3427"/>
                    <a:pt x="6236" y="3316"/>
                  </a:cubicBezTo>
                  <a:lnTo>
                    <a:pt x="6236" y="3199"/>
                  </a:lnTo>
                  <a:cubicBezTo>
                    <a:pt x="6243" y="3192"/>
                    <a:pt x="6243" y="3185"/>
                    <a:pt x="6243" y="3171"/>
                  </a:cubicBezTo>
                  <a:cubicBezTo>
                    <a:pt x="6236" y="3095"/>
                    <a:pt x="6230" y="3025"/>
                    <a:pt x="6223" y="2949"/>
                  </a:cubicBezTo>
                  <a:lnTo>
                    <a:pt x="6223" y="2921"/>
                  </a:lnTo>
                  <a:cubicBezTo>
                    <a:pt x="6216" y="2845"/>
                    <a:pt x="6202" y="2769"/>
                    <a:pt x="6188" y="2699"/>
                  </a:cubicBezTo>
                  <a:lnTo>
                    <a:pt x="6188" y="2671"/>
                  </a:lnTo>
                  <a:cubicBezTo>
                    <a:pt x="6174" y="2602"/>
                    <a:pt x="6153" y="2526"/>
                    <a:pt x="6139" y="2456"/>
                  </a:cubicBezTo>
                  <a:lnTo>
                    <a:pt x="6132" y="2429"/>
                  </a:lnTo>
                  <a:cubicBezTo>
                    <a:pt x="6112" y="2359"/>
                    <a:pt x="6091" y="2290"/>
                    <a:pt x="6063" y="2221"/>
                  </a:cubicBezTo>
                  <a:lnTo>
                    <a:pt x="6056" y="2193"/>
                  </a:lnTo>
                  <a:cubicBezTo>
                    <a:pt x="6028" y="2123"/>
                    <a:pt x="6008" y="2061"/>
                    <a:pt x="5973" y="1992"/>
                  </a:cubicBezTo>
                  <a:lnTo>
                    <a:pt x="5966" y="1971"/>
                  </a:lnTo>
                  <a:cubicBezTo>
                    <a:pt x="5938" y="1902"/>
                    <a:pt x="5904" y="1839"/>
                    <a:pt x="5869" y="1770"/>
                  </a:cubicBezTo>
                  <a:lnTo>
                    <a:pt x="5862" y="1749"/>
                  </a:lnTo>
                  <a:cubicBezTo>
                    <a:pt x="5827" y="1686"/>
                    <a:pt x="5786" y="1624"/>
                    <a:pt x="5751" y="1562"/>
                  </a:cubicBezTo>
                  <a:lnTo>
                    <a:pt x="5737" y="1541"/>
                  </a:lnTo>
                  <a:cubicBezTo>
                    <a:pt x="5578" y="1284"/>
                    <a:pt x="5383" y="1055"/>
                    <a:pt x="5161" y="854"/>
                  </a:cubicBezTo>
                  <a:lnTo>
                    <a:pt x="5134" y="826"/>
                  </a:lnTo>
                  <a:lnTo>
                    <a:pt x="5106" y="799"/>
                  </a:lnTo>
                  <a:lnTo>
                    <a:pt x="5078" y="778"/>
                  </a:lnTo>
                  <a:lnTo>
                    <a:pt x="5043" y="750"/>
                  </a:lnTo>
                  <a:lnTo>
                    <a:pt x="5016" y="729"/>
                  </a:lnTo>
                  <a:lnTo>
                    <a:pt x="4988" y="702"/>
                  </a:lnTo>
                  <a:lnTo>
                    <a:pt x="4953" y="681"/>
                  </a:lnTo>
                  <a:lnTo>
                    <a:pt x="4926" y="653"/>
                  </a:lnTo>
                  <a:lnTo>
                    <a:pt x="4891" y="632"/>
                  </a:lnTo>
                  <a:lnTo>
                    <a:pt x="4863" y="611"/>
                  </a:lnTo>
                  <a:lnTo>
                    <a:pt x="4828" y="584"/>
                  </a:lnTo>
                  <a:lnTo>
                    <a:pt x="4801" y="563"/>
                  </a:lnTo>
                  <a:lnTo>
                    <a:pt x="4766" y="542"/>
                  </a:lnTo>
                  <a:lnTo>
                    <a:pt x="4731" y="521"/>
                  </a:lnTo>
                  <a:lnTo>
                    <a:pt x="4697" y="500"/>
                  </a:lnTo>
                  <a:lnTo>
                    <a:pt x="4669" y="480"/>
                  </a:lnTo>
                  <a:lnTo>
                    <a:pt x="4634" y="459"/>
                  </a:lnTo>
                  <a:lnTo>
                    <a:pt x="4600" y="438"/>
                  </a:lnTo>
                  <a:lnTo>
                    <a:pt x="4565" y="417"/>
                  </a:lnTo>
                  <a:lnTo>
                    <a:pt x="4530" y="396"/>
                  </a:lnTo>
                  <a:lnTo>
                    <a:pt x="4496" y="382"/>
                  </a:lnTo>
                  <a:lnTo>
                    <a:pt x="4461" y="362"/>
                  </a:lnTo>
                  <a:lnTo>
                    <a:pt x="4426" y="348"/>
                  </a:lnTo>
                  <a:lnTo>
                    <a:pt x="4391" y="327"/>
                  </a:lnTo>
                  <a:lnTo>
                    <a:pt x="4357" y="306"/>
                  </a:lnTo>
                  <a:lnTo>
                    <a:pt x="4315" y="292"/>
                  </a:lnTo>
                  <a:lnTo>
                    <a:pt x="4287" y="278"/>
                  </a:lnTo>
                  <a:lnTo>
                    <a:pt x="4232" y="251"/>
                  </a:lnTo>
                  <a:lnTo>
                    <a:pt x="4211" y="244"/>
                  </a:lnTo>
                  <a:lnTo>
                    <a:pt x="4142" y="216"/>
                  </a:lnTo>
                  <a:lnTo>
                    <a:pt x="4114" y="202"/>
                  </a:lnTo>
                  <a:lnTo>
                    <a:pt x="4065" y="188"/>
                  </a:lnTo>
                  <a:lnTo>
                    <a:pt x="4038" y="174"/>
                  </a:lnTo>
                  <a:lnTo>
                    <a:pt x="3989" y="161"/>
                  </a:lnTo>
                  <a:lnTo>
                    <a:pt x="3954" y="154"/>
                  </a:lnTo>
                  <a:lnTo>
                    <a:pt x="3913" y="140"/>
                  </a:lnTo>
                  <a:lnTo>
                    <a:pt x="3878" y="126"/>
                  </a:lnTo>
                  <a:lnTo>
                    <a:pt x="3837" y="112"/>
                  </a:lnTo>
                  <a:lnTo>
                    <a:pt x="3802" y="105"/>
                  </a:lnTo>
                  <a:lnTo>
                    <a:pt x="3760" y="91"/>
                  </a:lnTo>
                  <a:lnTo>
                    <a:pt x="3726" y="84"/>
                  </a:lnTo>
                  <a:lnTo>
                    <a:pt x="3684" y="70"/>
                  </a:lnTo>
                  <a:lnTo>
                    <a:pt x="3649" y="63"/>
                  </a:lnTo>
                  <a:lnTo>
                    <a:pt x="3608" y="56"/>
                  </a:lnTo>
                  <a:lnTo>
                    <a:pt x="3566" y="50"/>
                  </a:lnTo>
                  <a:lnTo>
                    <a:pt x="3524" y="43"/>
                  </a:lnTo>
                  <a:lnTo>
                    <a:pt x="3490" y="36"/>
                  </a:lnTo>
                  <a:lnTo>
                    <a:pt x="3448" y="29"/>
                  </a:lnTo>
                  <a:lnTo>
                    <a:pt x="3407" y="22"/>
                  </a:lnTo>
                  <a:lnTo>
                    <a:pt x="3365" y="15"/>
                  </a:lnTo>
                  <a:lnTo>
                    <a:pt x="3330" y="8"/>
                  </a:lnTo>
                  <a:lnTo>
                    <a:pt x="3275" y="1"/>
                  </a:lnTo>
                  <a:close/>
                </a:path>
              </a:pathLst>
            </a:custGeom>
            <a:solidFill>
              <a:srgbClr val="516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1017724" y="3215146"/>
              <a:ext cx="12585" cy="48578"/>
            </a:xfrm>
            <a:custGeom>
              <a:rect b="b" l="l" r="r" t="t"/>
              <a:pathLst>
                <a:path extrusionOk="0" h="1849" w="479">
                  <a:moveTo>
                    <a:pt x="240" y="0"/>
                  </a:moveTo>
                  <a:cubicBezTo>
                    <a:pt x="120" y="0"/>
                    <a:pt x="0" y="80"/>
                    <a:pt x="0" y="239"/>
                  </a:cubicBezTo>
                  <a:lnTo>
                    <a:pt x="0" y="1613"/>
                  </a:lnTo>
                  <a:cubicBezTo>
                    <a:pt x="0" y="1745"/>
                    <a:pt x="104" y="1849"/>
                    <a:pt x="236" y="1849"/>
                  </a:cubicBezTo>
                  <a:cubicBezTo>
                    <a:pt x="368" y="1849"/>
                    <a:pt x="479" y="1738"/>
                    <a:pt x="479" y="1606"/>
                  </a:cubicBezTo>
                  <a:lnTo>
                    <a:pt x="479" y="239"/>
                  </a:lnTo>
                  <a:cubicBezTo>
                    <a:pt x="479" y="80"/>
                    <a:pt x="359" y="0"/>
                    <a:pt x="240"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1017724" y="3538219"/>
              <a:ext cx="12585" cy="48604"/>
            </a:xfrm>
            <a:custGeom>
              <a:rect b="b" l="l" r="r" t="t"/>
              <a:pathLst>
                <a:path extrusionOk="0" h="1850" w="479">
                  <a:moveTo>
                    <a:pt x="237" y="1"/>
                  </a:moveTo>
                  <a:cubicBezTo>
                    <a:pt x="118" y="1"/>
                    <a:pt x="0" y="81"/>
                    <a:pt x="0" y="240"/>
                  </a:cubicBezTo>
                  <a:lnTo>
                    <a:pt x="0" y="1614"/>
                  </a:lnTo>
                  <a:cubicBezTo>
                    <a:pt x="0" y="1745"/>
                    <a:pt x="104" y="1849"/>
                    <a:pt x="236" y="1849"/>
                  </a:cubicBezTo>
                  <a:cubicBezTo>
                    <a:pt x="368" y="1849"/>
                    <a:pt x="479" y="1745"/>
                    <a:pt x="479" y="1614"/>
                  </a:cubicBezTo>
                  <a:lnTo>
                    <a:pt x="479" y="240"/>
                  </a:lnTo>
                  <a:cubicBezTo>
                    <a:pt x="475" y="81"/>
                    <a:pt x="356" y="1"/>
                    <a:pt x="237" y="1"/>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925901" y="3238975"/>
              <a:ext cx="34259" cy="43875"/>
            </a:xfrm>
            <a:custGeom>
              <a:rect b="b" l="l" r="r" t="t"/>
              <a:pathLst>
                <a:path extrusionOk="0" h="1670" w="1304">
                  <a:moveTo>
                    <a:pt x="327" y="0"/>
                  </a:moveTo>
                  <a:cubicBezTo>
                    <a:pt x="163" y="0"/>
                    <a:pt x="1" y="173"/>
                    <a:pt x="110" y="359"/>
                  </a:cubicBezTo>
                  <a:lnTo>
                    <a:pt x="797" y="1552"/>
                  </a:lnTo>
                  <a:cubicBezTo>
                    <a:pt x="839" y="1621"/>
                    <a:pt x="915" y="1670"/>
                    <a:pt x="998" y="1670"/>
                  </a:cubicBezTo>
                  <a:lnTo>
                    <a:pt x="1005" y="1670"/>
                  </a:lnTo>
                  <a:cubicBezTo>
                    <a:pt x="1186" y="1670"/>
                    <a:pt x="1303" y="1469"/>
                    <a:pt x="1206" y="1309"/>
                  </a:cubicBezTo>
                  <a:lnTo>
                    <a:pt x="527" y="123"/>
                  </a:lnTo>
                  <a:cubicBezTo>
                    <a:pt x="477" y="36"/>
                    <a:pt x="402" y="0"/>
                    <a:pt x="327"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1087556" y="3518961"/>
              <a:ext cx="34049" cy="43796"/>
            </a:xfrm>
            <a:custGeom>
              <a:rect b="b" l="l" r="r" t="t"/>
              <a:pathLst>
                <a:path extrusionOk="0" h="1667" w="1296">
                  <a:moveTo>
                    <a:pt x="321" y="0"/>
                  </a:moveTo>
                  <a:cubicBezTo>
                    <a:pt x="159" y="0"/>
                    <a:pt x="0" y="170"/>
                    <a:pt x="110" y="356"/>
                  </a:cubicBezTo>
                  <a:lnTo>
                    <a:pt x="790" y="1549"/>
                  </a:lnTo>
                  <a:cubicBezTo>
                    <a:pt x="831" y="1618"/>
                    <a:pt x="914" y="1667"/>
                    <a:pt x="998" y="1667"/>
                  </a:cubicBezTo>
                  <a:cubicBezTo>
                    <a:pt x="1178" y="1667"/>
                    <a:pt x="1296" y="1466"/>
                    <a:pt x="1206" y="1306"/>
                  </a:cubicBezTo>
                  <a:lnTo>
                    <a:pt x="519" y="120"/>
                  </a:lnTo>
                  <a:cubicBezTo>
                    <a:pt x="469" y="35"/>
                    <a:pt x="395" y="0"/>
                    <a:pt x="321"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859274" y="3304788"/>
              <a:ext cx="49130" cy="30739"/>
            </a:xfrm>
            <a:custGeom>
              <a:rect b="b" l="l" r="r" t="t"/>
              <a:pathLst>
                <a:path extrusionOk="0" h="1170" w="1870">
                  <a:moveTo>
                    <a:pt x="346" y="0"/>
                  </a:moveTo>
                  <a:cubicBezTo>
                    <a:pt x="133" y="0"/>
                    <a:pt x="0" y="314"/>
                    <a:pt x="233" y="448"/>
                  </a:cubicBezTo>
                  <a:lnTo>
                    <a:pt x="1419" y="1135"/>
                  </a:lnTo>
                  <a:cubicBezTo>
                    <a:pt x="1453" y="1156"/>
                    <a:pt x="1495" y="1162"/>
                    <a:pt x="1537" y="1169"/>
                  </a:cubicBezTo>
                  <a:lnTo>
                    <a:pt x="1544" y="1169"/>
                  </a:lnTo>
                  <a:cubicBezTo>
                    <a:pt x="1786" y="1169"/>
                    <a:pt x="1870" y="843"/>
                    <a:pt x="1661" y="725"/>
                  </a:cubicBezTo>
                  <a:lnTo>
                    <a:pt x="475" y="39"/>
                  </a:lnTo>
                  <a:cubicBezTo>
                    <a:pt x="431" y="12"/>
                    <a:pt x="387" y="0"/>
                    <a:pt x="346"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1139103" y="3466311"/>
              <a:ext cx="49024" cy="30660"/>
            </a:xfrm>
            <a:custGeom>
              <a:rect b="b" l="l" r="r" t="t"/>
              <a:pathLst>
                <a:path extrusionOk="0" h="1167" w="1866">
                  <a:moveTo>
                    <a:pt x="346" y="0"/>
                  </a:moveTo>
                  <a:cubicBezTo>
                    <a:pt x="133" y="0"/>
                    <a:pt x="0" y="318"/>
                    <a:pt x="229" y="452"/>
                  </a:cubicBezTo>
                  <a:lnTo>
                    <a:pt x="1422" y="1139"/>
                  </a:lnTo>
                  <a:cubicBezTo>
                    <a:pt x="1456" y="1160"/>
                    <a:pt x="1498" y="1167"/>
                    <a:pt x="1540" y="1167"/>
                  </a:cubicBezTo>
                  <a:cubicBezTo>
                    <a:pt x="1782" y="1167"/>
                    <a:pt x="1866" y="848"/>
                    <a:pt x="1658" y="723"/>
                  </a:cubicBezTo>
                  <a:lnTo>
                    <a:pt x="471" y="36"/>
                  </a:lnTo>
                  <a:cubicBezTo>
                    <a:pt x="428" y="11"/>
                    <a:pt x="386" y="0"/>
                    <a:pt x="346"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836023" y="3394719"/>
              <a:ext cx="52703" cy="12611"/>
            </a:xfrm>
            <a:custGeom>
              <a:rect b="b" l="l" r="r" t="t"/>
              <a:pathLst>
                <a:path extrusionOk="0" h="480" w="2006">
                  <a:moveTo>
                    <a:pt x="320" y="1"/>
                  </a:moveTo>
                  <a:cubicBezTo>
                    <a:pt x="1" y="1"/>
                    <a:pt x="1" y="472"/>
                    <a:pt x="320" y="479"/>
                  </a:cubicBezTo>
                  <a:lnTo>
                    <a:pt x="1693" y="479"/>
                  </a:lnTo>
                  <a:cubicBezTo>
                    <a:pt x="2005" y="479"/>
                    <a:pt x="2005" y="1"/>
                    <a:pt x="1693" y="1"/>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1159122" y="3394719"/>
              <a:ext cx="52703" cy="12611"/>
            </a:xfrm>
            <a:custGeom>
              <a:rect b="b" l="l" r="r" t="t"/>
              <a:pathLst>
                <a:path extrusionOk="0" h="480" w="2006">
                  <a:moveTo>
                    <a:pt x="320" y="1"/>
                  </a:moveTo>
                  <a:cubicBezTo>
                    <a:pt x="1" y="1"/>
                    <a:pt x="1" y="479"/>
                    <a:pt x="320" y="479"/>
                  </a:cubicBezTo>
                  <a:lnTo>
                    <a:pt x="1693" y="479"/>
                  </a:lnTo>
                  <a:cubicBezTo>
                    <a:pt x="2005" y="472"/>
                    <a:pt x="2005" y="1"/>
                    <a:pt x="1693" y="1"/>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859721" y="3466311"/>
              <a:ext cx="49182" cy="30660"/>
            </a:xfrm>
            <a:custGeom>
              <a:rect b="b" l="l" r="r" t="t"/>
              <a:pathLst>
                <a:path extrusionOk="0" h="1167" w="1872">
                  <a:moveTo>
                    <a:pt x="1525" y="0"/>
                  </a:moveTo>
                  <a:cubicBezTo>
                    <a:pt x="1486" y="0"/>
                    <a:pt x="1444" y="11"/>
                    <a:pt x="1402" y="36"/>
                  </a:cubicBezTo>
                  <a:lnTo>
                    <a:pt x="216" y="723"/>
                  </a:lnTo>
                  <a:cubicBezTo>
                    <a:pt x="1" y="848"/>
                    <a:pt x="91" y="1167"/>
                    <a:pt x="334" y="1167"/>
                  </a:cubicBezTo>
                  <a:cubicBezTo>
                    <a:pt x="375" y="1167"/>
                    <a:pt x="417" y="1153"/>
                    <a:pt x="458" y="1132"/>
                  </a:cubicBezTo>
                  <a:lnTo>
                    <a:pt x="1638" y="452"/>
                  </a:lnTo>
                  <a:cubicBezTo>
                    <a:pt x="1872" y="318"/>
                    <a:pt x="1735" y="0"/>
                    <a:pt x="1525"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1139628" y="3304840"/>
              <a:ext cx="49024" cy="30686"/>
            </a:xfrm>
            <a:custGeom>
              <a:rect b="b" l="l" r="r" t="t"/>
              <a:pathLst>
                <a:path extrusionOk="0" h="1168" w="1866">
                  <a:moveTo>
                    <a:pt x="1526" y="1"/>
                  </a:moveTo>
                  <a:cubicBezTo>
                    <a:pt x="1486" y="1"/>
                    <a:pt x="1445" y="12"/>
                    <a:pt x="1402" y="37"/>
                  </a:cubicBezTo>
                  <a:lnTo>
                    <a:pt x="209" y="723"/>
                  </a:lnTo>
                  <a:cubicBezTo>
                    <a:pt x="1" y="841"/>
                    <a:pt x="84" y="1167"/>
                    <a:pt x="334" y="1167"/>
                  </a:cubicBezTo>
                  <a:cubicBezTo>
                    <a:pt x="375" y="1167"/>
                    <a:pt x="410" y="1154"/>
                    <a:pt x="451" y="1133"/>
                  </a:cubicBezTo>
                  <a:lnTo>
                    <a:pt x="1638" y="446"/>
                  </a:lnTo>
                  <a:cubicBezTo>
                    <a:pt x="1865" y="312"/>
                    <a:pt x="1734" y="1"/>
                    <a:pt x="1526" y="1"/>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926427" y="3518961"/>
              <a:ext cx="34075" cy="43796"/>
            </a:xfrm>
            <a:custGeom>
              <a:rect b="b" l="l" r="r" t="t"/>
              <a:pathLst>
                <a:path extrusionOk="0" h="1667" w="1297">
                  <a:moveTo>
                    <a:pt x="975" y="0"/>
                  </a:moveTo>
                  <a:cubicBezTo>
                    <a:pt x="901" y="0"/>
                    <a:pt x="827" y="35"/>
                    <a:pt x="777" y="120"/>
                  </a:cubicBezTo>
                  <a:lnTo>
                    <a:pt x="90" y="1313"/>
                  </a:lnTo>
                  <a:cubicBezTo>
                    <a:pt x="0" y="1466"/>
                    <a:pt x="111" y="1667"/>
                    <a:pt x="299" y="1667"/>
                  </a:cubicBezTo>
                  <a:cubicBezTo>
                    <a:pt x="382" y="1667"/>
                    <a:pt x="458" y="1618"/>
                    <a:pt x="507" y="1549"/>
                  </a:cubicBezTo>
                  <a:lnTo>
                    <a:pt x="1186" y="356"/>
                  </a:lnTo>
                  <a:cubicBezTo>
                    <a:pt x="1296" y="170"/>
                    <a:pt x="1137" y="0"/>
                    <a:pt x="975"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1087871" y="3239106"/>
              <a:ext cx="34233" cy="43744"/>
            </a:xfrm>
            <a:custGeom>
              <a:rect b="b" l="l" r="r" t="t"/>
              <a:pathLst>
                <a:path extrusionOk="0" h="1665" w="1303">
                  <a:moveTo>
                    <a:pt x="980" y="1"/>
                  </a:moveTo>
                  <a:cubicBezTo>
                    <a:pt x="904" y="1"/>
                    <a:pt x="828" y="37"/>
                    <a:pt x="778" y="125"/>
                  </a:cubicBezTo>
                  <a:lnTo>
                    <a:pt x="98" y="1311"/>
                  </a:lnTo>
                  <a:cubicBezTo>
                    <a:pt x="1" y="1471"/>
                    <a:pt x="119" y="1665"/>
                    <a:pt x="299" y="1665"/>
                  </a:cubicBezTo>
                  <a:cubicBezTo>
                    <a:pt x="382" y="1665"/>
                    <a:pt x="465" y="1616"/>
                    <a:pt x="507" y="1547"/>
                  </a:cubicBezTo>
                  <a:lnTo>
                    <a:pt x="1194" y="361"/>
                  </a:lnTo>
                  <a:cubicBezTo>
                    <a:pt x="1303" y="171"/>
                    <a:pt x="1143" y="1"/>
                    <a:pt x="980" y="1"/>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Definition</a:t>
            </a:r>
            <a:endParaRPr/>
          </a:p>
        </p:txBody>
      </p:sp>
      <p:sp>
        <p:nvSpPr>
          <p:cNvPr id="881" name="Google Shape;881;p28"/>
          <p:cNvSpPr txBox="1"/>
          <p:nvPr/>
        </p:nvSpPr>
        <p:spPr>
          <a:xfrm>
            <a:off x="268800" y="1002775"/>
            <a:ext cx="8606400" cy="3864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600"/>
              </a:spcAft>
              <a:buNone/>
            </a:pPr>
            <a:r>
              <a:t/>
            </a:r>
            <a:endParaRPr sz="1200">
              <a:solidFill>
                <a:schemeClr val="dk1"/>
              </a:solidFill>
              <a:latin typeface="Open Sans"/>
              <a:ea typeface="Open Sans"/>
              <a:cs typeface="Open Sans"/>
              <a:sym typeface="Open Sans"/>
            </a:endParaRPr>
          </a:p>
        </p:txBody>
      </p:sp>
      <p:grpSp>
        <p:nvGrpSpPr>
          <p:cNvPr id="882" name="Google Shape;882;p28"/>
          <p:cNvGrpSpPr/>
          <p:nvPr/>
        </p:nvGrpSpPr>
        <p:grpSpPr>
          <a:xfrm>
            <a:off x="1800172" y="1207567"/>
            <a:ext cx="5137842" cy="3566673"/>
            <a:chOff x="238125" y="1335475"/>
            <a:chExt cx="4874150" cy="3034175"/>
          </a:xfrm>
        </p:grpSpPr>
        <p:sp>
          <p:nvSpPr>
            <p:cNvPr id="883" name="Google Shape;883;p28"/>
            <p:cNvSpPr/>
            <p:nvPr/>
          </p:nvSpPr>
          <p:spPr>
            <a:xfrm>
              <a:off x="3127325"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600"/>
                </a:spcAft>
                <a:buNone/>
              </a:pPr>
              <a:r>
                <a:t/>
              </a:r>
              <a:endParaRPr/>
            </a:p>
          </p:txBody>
        </p:sp>
        <p:sp>
          <p:nvSpPr>
            <p:cNvPr id="884" name="Google Shape;884;p28"/>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1100"/>
            </a:p>
            <a:p>
              <a:pPr indent="0" lvl="0" marL="0" rtl="0" algn="ctr">
                <a:lnSpc>
                  <a:spcPct val="115000"/>
                </a:lnSpc>
                <a:spcBef>
                  <a:spcPts val="600"/>
                </a:spcBef>
                <a:spcAft>
                  <a:spcPts val="600"/>
                </a:spcAft>
                <a:buNone/>
              </a:pPr>
              <a:r>
                <a:t/>
              </a:r>
              <a:endParaRPr/>
            </a:p>
          </p:txBody>
        </p:sp>
      </p:grpSp>
      <p:sp>
        <p:nvSpPr>
          <p:cNvPr id="885" name="Google Shape;885;p28"/>
          <p:cNvSpPr txBox="1"/>
          <p:nvPr/>
        </p:nvSpPr>
        <p:spPr>
          <a:xfrm>
            <a:off x="4870900" y="3623525"/>
            <a:ext cx="1813200" cy="1132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100"/>
              <a:t> Achieve a platinum rating for the Sustainability Tracking, Assessment &amp; Rating System (STARS) report.</a:t>
            </a:r>
            <a:endParaRPr b="1" sz="1200">
              <a:solidFill>
                <a:schemeClr val="dk1"/>
              </a:solidFill>
              <a:latin typeface="Open Sans"/>
              <a:ea typeface="Open Sans"/>
              <a:cs typeface="Open Sans"/>
              <a:sym typeface="Open Sans"/>
            </a:endParaRPr>
          </a:p>
        </p:txBody>
      </p:sp>
      <p:sp>
        <p:nvSpPr>
          <p:cNvPr id="886" name="Google Shape;886;p28"/>
          <p:cNvSpPr txBox="1"/>
          <p:nvPr/>
        </p:nvSpPr>
        <p:spPr>
          <a:xfrm>
            <a:off x="4900775" y="1258400"/>
            <a:ext cx="17214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500">
                <a:solidFill>
                  <a:schemeClr val="lt1"/>
                </a:solidFill>
              </a:rPr>
              <a:t>USC Fiscal Year 2028</a:t>
            </a:r>
            <a:r>
              <a:rPr lang="en" sz="1100"/>
              <a:t> </a:t>
            </a:r>
            <a:endParaRPr sz="1200">
              <a:solidFill>
                <a:schemeClr val="dk1"/>
              </a:solidFill>
              <a:latin typeface="Open Sans"/>
              <a:ea typeface="Open Sans"/>
              <a:cs typeface="Open Sans"/>
              <a:sym typeface="Open Sans"/>
            </a:endParaRPr>
          </a:p>
        </p:txBody>
      </p:sp>
      <p:sp>
        <p:nvSpPr>
          <p:cNvPr id="887" name="Google Shape;887;p28"/>
          <p:cNvSpPr txBox="1"/>
          <p:nvPr/>
        </p:nvSpPr>
        <p:spPr>
          <a:xfrm>
            <a:off x="1834350" y="3818225"/>
            <a:ext cx="1721400" cy="93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100"/>
              <a:t>B</a:t>
            </a:r>
            <a:r>
              <a:rPr b="1" lang="en" sz="1100"/>
              <a:t>uilding capacity of 50,000 square feet and an energy capacity of 1000 </a:t>
            </a:r>
            <a:endParaRPr b="1" sz="1200">
              <a:solidFill>
                <a:schemeClr val="dk1"/>
              </a:solidFill>
              <a:latin typeface="Open Sans"/>
              <a:ea typeface="Open Sans"/>
              <a:cs typeface="Open Sans"/>
              <a:sym typeface="Open Sans"/>
            </a:endParaRPr>
          </a:p>
        </p:txBody>
      </p:sp>
      <p:sp>
        <p:nvSpPr>
          <p:cNvPr id="888" name="Google Shape;888;p28"/>
          <p:cNvSpPr txBox="1"/>
          <p:nvPr/>
        </p:nvSpPr>
        <p:spPr>
          <a:xfrm>
            <a:off x="1834350" y="1258400"/>
            <a:ext cx="17214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600"/>
              </a:spcAft>
              <a:buNone/>
            </a:pPr>
            <a:r>
              <a:rPr b="1" lang="en" sz="1500">
                <a:solidFill>
                  <a:schemeClr val="lt1"/>
                </a:solidFill>
              </a:rPr>
              <a:t>USC Solar Roof Installation</a:t>
            </a:r>
            <a:r>
              <a:rPr lang="en" sz="1100"/>
              <a:t> </a:t>
            </a:r>
            <a:endParaRPr sz="1200">
              <a:solidFill>
                <a:schemeClr val="dk1"/>
              </a:solidFill>
              <a:latin typeface="Open Sans"/>
              <a:ea typeface="Open Sans"/>
              <a:cs typeface="Open Sans"/>
              <a:sym typeface="Open Sans"/>
            </a:endParaRPr>
          </a:p>
        </p:txBody>
      </p:sp>
      <p:grpSp>
        <p:nvGrpSpPr>
          <p:cNvPr id="889" name="Google Shape;889;p28"/>
          <p:cNvGrpSpPr/>
          <p:nvPr/>
        </p:nvGrpSpPr>
        <p:grpSpPr>
          <a:xfrm>
            <a:off x="5379316" y="2239390"/>
            <a:ext cx="889063" cy="1269936"/>
            <a:chOff x="1341612" y="3340055"/>
            <a:chExt cx="259399" cy="370524"/>
          </a:xfrm>
        </p:grpSpPr>
        <p:sp>
          <p:nvSpPr>
            <p:cNvPr id="890" name="Google Shape;890;p28"/>
            <p:cNvSpPr/>
            <p:nvPr/>
          </p:nvSpPr>
          <p:spPr>
            <a:xfrm>
              <a:off x="1383954" y="3340055"/>
              <a:ext cx="43615" cy="35664"/>
            </a:xfrm>
            <a:custGeom>
              <a:rect b="b" l="l" r="r" t="t"/>
              <a:pathLst>
                <a:path extrusionOk="0" h="2382" w="2913">
                  <a:moveTo>
                    <a:pt x="999" y="0"/>
                  </a:moveTo>
                  <a:cubicBezTo>
                    <a:pt x="452" y="0"/>
                    <a:pt x="11" y="442"/>
                    <a:pt x="11" y="989"/>
                  </a:cubicBezTo>
                  <a:lnTo>
                    <a:pt x="11" y="2019"/>
                  </a:lnTo>
                  <a:cubicBezTo>
                    <a:pt x="0" y="2260"/>
                    <a:pt x="179" y="2381"/>
                    <a:pt x="360" y="2381"/>
                  </a:cubicBezTo>
                  <a:cubicBezTo>
                    <a:pt x="542" y="2381"/>
                    <a:pt x="726" y="2260"/>
                    <a:pt x="726" y="2019"/>
                  </a:cubicBezTo>
                  <a:lnTo>
                    <a:pt x="726" y="989"/>
                  </a:lnTo>
                  <a:cubicBezTo>
                    <a:pt x="726" y="841"/>
                    <a:pt x="852" y="736"/>
                    <a:pt x="999" y="736"/>
                  </a:cubicBezTo>
                  <a:lnTo>
                    <a:pt x="1924" y="736"/>
                  </a:lnTo>
                  <a:cubicBezTo>
                    <a:pt x="2071" y="736"/>
                    <a:pt x="2197" y="841"/>
                    <a:pt x="2197" y="989"/>
                  </a:cubicBezTo>
                  <a:lnTo>
                    <a:pt x="2197" y="2019"/>
                  </a:lnTo>
                  <a:cubicBezTo>
                    <a:pt x="2197" y="2260"/>
                    <a:pt x="2376" y="2381"/>
                    <a:pt x="2555" y="2381"/>
                  </a:cubicBezTo>
                  <a:cubicBezTo>
                    <a:pt x="2733" y="2381"/>
                    <a:pt x="2912" y="2260"/>
                    <a:pt x="2912" y="2019"/>
                  </a:cubicBezTo>
                  <a:lnTo>
                    <a:pt x="2912" y="989"/>
                  </a:lnTo>
                  <a:cubicBezTo>
                    <a:pt x="2912" y="442"/>
                    <a:pt x="2471" y="0"/>
                    <a:pt x="1924" y="0"/>
                  </a:cubicBezTo>
                  <a:close/>
                </a:path>
              </a:pathLst>
            </a:custGeom>
            <a:solidFill>
              <a:srgbClr val="344D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8"/>
            <p:cNvSpPr/>
            <p:nvPr/>
          </p:nvSpPr>
          <p:spPr>
            <a:xfrm>
              <a:off x="1363966" y="3403329"/>
              <a:ext cx="237045" cy="307251"/>
            </a:xfrm>
            <a:custGeom>
              <a:rect b="b" l="l" r="r" t="t"/>
              <a:pathLst>
                <a:path extrusionOk="0" h="20521" w="15832">
                  <a:moveTo>
                    <a:pt x="736" y="0"/>
                  </a:moveTo>
                  <a:cubicBezTo>
                    <a:pt x="337" y="0"/>
                    <a:pt x="0" y="337"/>
                    <a:pt x="0" y="757"/>
                  </a:cubicBezTo>
                  <a:lnTo>
                    <a:pt x="0" y="19763"/>
                  </a:lnTo>
                  <a:cubicBezTo>
                    <a:pt x="0" y="20184"/>
                    <a:pt x="337" y="20520"/>
                    <a:pt x="736" y="20520"/>
                  </a:cubicBezTo>
                  <a:lnTo>
                    <a:pt x="15075" y="20520"/>
                  </a:lnTo>
                  <a:cubicBezTo>
                    <a:pt x="15495" y="20520"/>
                    <a:pt x="15832" y="20184"/>
                    <a:pt x="15832" y="19763"/>
                  </a:cubicBezTo>
                  <a:lnTo>
                    <a:pt x="15832" y="757"/>
                  </a:lnTo>
                  <a:cubicBezTo>
                    <a:pt x="15832" y="337"/>
                    <a:pt x="15495" y="0"/>
                    <a:pt x="15075" y="0"/>
                  </a:cubicBezTo>
                  <a:close/>
                </a:path>
              </a:pathLst>
            </a:custGeom>
            <a:solidFill>
              <a:srgbClr val="EEF1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8"/>
            <p:cNvSpPr/>
            <p:nvPr/>
          </p:nvSpPr>
          <p:spPr>
            <a:xfrm>
              <a:off x="1341612" y="3371841"/>
              <a:ext cx="237045" cy="306936"/>
            </a:xfrm>
            <a:custGeom>
              <a:rect b="b" l="l" r="r" t="t"/>
              <a:pathLst>
                <a:path extrusionOk="0" h="20500" w="15832">
                  <a:moveTo>
                    <a:pt x="736" y="1"/>
                  </a:moveTo>
                  <a:cubicBezTo>
                    <a:pt x="337" y="1"/>
                    <a:pt x="1" y="337"/>
                    <a:pt x="1" y="737"/>
                  </a:cubicBezTo>
                  <a:lnTo>
                    <a:pt x="1" y="19764"/>
                  </a:lnTo>
                  <a:cubicBezTo>
                    <a:pt x="1" y="20163"/>
                    <a:pt x="337" y="20500"/>
                    <a:pt x="736" y="20500"/>
                  </a:cubicBezTo>
                  <a:lnTo>
                    <a:pt x="15075" y="20500"/>
                  </a:lnTo>
                  <a:cubicBezTo>
                    <a:pt x="15495" y="20500"/>
                    <a:pt x="15832" y="20163"/>
                    <a:pt x="15832" y="19743"/>
                  </a:cubicBezTo>
                  <a:lnTo>
                    <a:pt x="15832" y="737"/>
                  </a:lnTo>
                  <a:cubicBezTo>
                    <a:pt x="15832" y="337"/>
                    <a:pt x="15495" y="1"/>
                    <a:pt x="15075" y="1"/>
                  </a:cubicBezTo>
                  <a:close/>
                </a:path>
              </a:pathLst>
            </a:custGeom>
            <a:solidFill>
              <a:srgbClr val="FBFC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8"/>
            <p:cNvSpPr/>
            <p:nvPr/>
          </p:nvSpPr>
          <p:spPr>
            <a:xfrm>
              <a:off x="1556303" y="3371841"/>
              <a:ext cx="22354" cy="306936"/>
            </a:xfrm>
            <a:custGeom>
              <a:rect b="b" l="l" r="r" t="t"/>
              <a:pathLst>
                <a:path extrusionOk="0" h="20500" w="1493">
                  <a:moveTo>
                    <a:pt x="0" y="1"/>
                  </a:moveTo>
                  <a:lnTo>
                    <a:pt x="0" y="20500"/>
                  </a:lnTo>
                  <a:lnTo>
                    <a:pt x="736" y="20500"/>
                  </a:lnTo>
                  <a:cubicBezTo>
                    <a:pt x="1156" y="20500"/>
                    <a:pt x="1493" y="20163"/>
                    <a:pt x="1493" y="19743"/>
                  </a:cubicBezTo>
                  <a:lnTo>
                    <a:pt x="1493" y="737"/>
                  </a:lnTo>
                  <a:cubicBezTo>
                    <a:pt x="1493" y="337"/>
                    <a:pt x="1156" y="1"/>
                    <a:pt x="736" y="1"/>
                  </a:cubicBezTo>
                  <a:close/>
                </a:path>
              </a:pathLst>
            </a:custGeom>
            <a:solidFill>
              <a:srgbClr val="F5F7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8"/>
            <p:cNvSpPr/>
            <p:nvPr/>
          </p:nvSpPr>
          <p:spPr>
            <a:xfrm>
              <a:off x="1379387" y="3455583"/>
              <a:ext cx="44708" cy="44708"/>
            </a:xfrm>
            <a:custGeom>
              <a:rect b="b" l="l" r="r" t="t"/>
              <a:pathLst>
                <a:path extrusionOk="0" h="2986" w="2986">
                  <a:moveTo>
                    <a:pt x="190" y="0"/>
                  </a:moveTo>
                  <a:cubicBezTo>
                    <a:pt x="85" y="0"/>
                    <a:pt x="0" y="84"/>
                    <a:pt x="0" y="190"/>
                  </a:cubicBezTo>
                  <a:lnTo>
                    <a:pt x="0" y="2797"/>
                  </a:lnTo>
                  <a:cubicBezTo>
                    <a:pt x="0" y="2902"/>
                    <a:pt x="85" y="2986"/>
                    <a:pt x="190" y="2986"/>
                  </a:cubicBezTo>
                  <a:lnTo>
                    <a:pt x="2797" y="2986"/>
                  </a:lnTo>
                  <a:cubicBezTo>
                    <a:pt x="2902" y="2986"/>
                    <a:pt x="2986" y="2902"/>
                    <a:pt x="2986" y="2797"/>
                  </a:cubicBezTo>
                  <a:lnTo>
                    <a:pt x="2986" y="190"/>
                  </a:lnTo>
                  <a:cubicBezTo>
                    <a:pt x="2986" y="84"/>
                    <a:pt x="2902" y="0"/>
                    <a:pt x="2797" y="0"/>
                  </a:cubicBezTo>
                  <a:close/>
                </a:path>
              </a:pathLst>
            </a:custGeom>
            <a:solidFill>
              <a:srgbClr val="D1DB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8"/>
            <p:cNvSpPr/>
            <p:nvPr/>
          </p:nvSpPr>
          <p:spPr>
            <a:xfrm>
              <a:off x="1379387" y="3527975"/>
              <a:ext cx="44708" cy="44723"/>
            </a:xfrm>
            <a:custGeom>
              <a:rect b="b" l="l" r="r" t="t"/>
              <a:pathLst>
                <a:path extrusionOk="0" h="2987" w="2986">
                  <a:moveTo>
                    <a:pt x="190" y="1"/>
                  </a:moveTo>
                  <a:cubicBezTo>
                    <a:pt x="85" y="1"/>
                    <a:pt x="0" y="85"/>
                    <a:pt x="0" y="190"/>
                  </a:cubicBezTo>
                  <a:lnTo>
                    <a:pt x="0" y="2776"/>
                  </a:lnTo>
                  <a:cubicBezTo>
                    <a:pt x="0" y="2881"/>
                    <a:pt x="85" y="2986"/>
                    <a:pt x="190" y="2986"/>
                  </a:cubicBezTo>
                  <a:lnTo>
                    <a:pt x="2797" y="2986"/>
                  </a:lnTo>
                  <a:cubicBezTo>
                    <a:pt x="2902" y="2986"/>
                    <a:pt x="2986" y="2881"/>
                    <a:pt x="2986" y="2776"/>
                  </a:cubicBezTo>
                  <a:lnTo>
                    <a:pt x="2986" y="190"/>
                  </a:lnTo>
                  <a:cubicBezTo>
                    <a:pt x="2986" y="85"/>
                    <a:pt x="2902" y="1"/>
                    <a:pt x="2797" y="1"/>
                  </a:cubicBezTo>
                  <a:close/>
                </a:path>
              </a:pathLst>
            </a:custGeom>
            <a:solidFill>
              <a:srgbClr val="B2C2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8"/>
            <p:cNvSpPr/>
            <p:nvPr/>
          </p:nvSpPr>
          <p:spPr>
            <a:xfrm>
              <a:off x="1379387" y="3600067"/>
              <a:ext cx="44708" cy="44708"/>
            </a:xfrm>
            <a:custGeom>
              <a:rect b="b" l="l" r="r" t="t"/>
              <a:pathLst>
                <a:path extrusionOk="0" h="2986" w="2986">
                  <a:moveTo>
                    <a:pt x="190" y="1"/>
                  </a:moveTo>
                  <a:cubicBezTo>
                    <a:pt x="85" y="1"/>
                    <a:pt x="0" y="85"/>
                    <a:pt x="0" y="211"/>
                  </a:cubicBezTo>
                  <a:lnTo>
                    <a:pt x="0" y="2797"/>
                  </a:lnTo>
                  <a:cubicBezTo>
                    <a:pt x="0" y="2902"/>
                    <a:pt x="85" y="2986"/>
                    <a:pt x="190" y="2986"/>
                  </a:cubicBezTo>
                  <a:lnTo>
                    <a:pt x="2797" y="2986"/>
                  </a:lnTo>
                  <a:cubicBezTo>
                    <a:pt x="2902" y="2986"/>
                    <a:pt x="2986" y="2902"/>
                    <a:pt x="2986" y="2797"/>
                  </a:cubicBezTo>
                  <a:lnTo>
                    <a:pt x="2986" y="211"/>
                  </a:lnTo>
                  <a:cubicBezTo>
                    <a:pt x="2986" y="85"/>
                    <a:pt x="2902" y="1"/>
                    <a:pt x="2797" y="1"/>
                  </a:cubicBezTo>
                  <a:close/>
                </a:path>
              </a:pathLst>
            </a:custGeom>
            <a:solidFill>
              <a:srgbClr val="BECB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8"/>
            <p:cNvSpPr/>
            <p:nvPr/>
          </p:nvSpPr>
          <p:spPr>
            <a:xfrm>
              <a:off x="1444233" y="3459041"/>
              <a:ext cx="103894" cy="11035"/>
            </a:xfrm>
            <a:custGeom>
              <a:rect b="b" l="l" r="r" t="t"/>
              <a:pathLst>
                <a:path extrusionOk="0" h="737" w="6939">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8"/>
            <p:cNvSpPr/>
            <p:nvPr/>
          </p:nvSpPr>
          <p:spPr>
            <a:xfrm>
              <a:off x="1444233" y="3482967"/>
              <a:ext cx="103894" cy="10720"/>
            </a:xfrm>
            <a:custGeom>
              <a:rect b="b" l="l" r="r" t="t"/>
              <a:pathLst>
                <a:path extrusionOk="0" h="716" w="6939">
                  <a:moveTo>
                    <a:pt x="484" y="0"/>
                  </a:moveTo>
                  <a:cubicBezTo>
                    <a:pt x="0" y="0"/>
                    <a:pt x="0" y="715"/>
                    <a:pt x="484" y="715"/>
                  </a:cubicBezTo>
                  <a:lnTo>
                    <a:pt x="6455" y="715"/>
                  </a:lnTo>
                  <a:cubicBezTo>
                    <a:pt x="6939" y="715"/>
                    <a:pt x="6939" y="0"/>
                    <a:pt x="6455" y="0"/>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8"/>
            <p:cNvSpPr/>
            <p:nvPr/>
          </p:nvSpPr>
          <p:spPr>
            <a:xfrm>
              <a:off x="1444233" y="3531433"/>
              <a:ext cx="103894" cy="10735"/>
            </a:xfrm>
            <a:custGeom>
              <a:rect b="b" l="l" r="r" t="t"/>
              <a:pathLst>
                <a:path extrusionOk="0" h="717" w="6939">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8"/>
            <p:cNvSpPr/>
            <p:nvPr/>
          </p:nvSpPr>
          <p:spPr>
            <a:xfrm>
              <a:off x="1444233" y="3555359"/>
              <a:ext cx="103894" cy="10720"/>
            </a:xfrm>
            <a:custGeom>
              <a:rect b="b" l="l" r="r" t="t"/>
              <a:pathLst>
                <a:path extrusionOk="0" h="716" w="6939">
                  <a:moveTo>
                    <a:pt x="464" y="1"/>
                  </a:moveTo>
                  <a:cubicBezTo>
                    <a:pt x="1" y="1"/>
                    <a:pt x="7" y="716"/>
                    <a:pt x="484" y="716"/>
                  </a:cubicBezTo>
                  <a:lnTo>
                    <a:pt x="6455" y="716"/>
                  </a:lnTo>
                  <a:cubicBezTo>
                    <a:pt x="6939" y="716"/>
                    <a:pt x="6939" y="1"/>
                    <a:pt x="6455" y="1"/>
                  </a:cubicBezTo>
                  <a:lnTo>
                    <a:pt x="484" y="1"/>
                  </a:lnTo>
                  <a:cubicBezTo>
                    <a:pt x="477" y="1"/>
                    <a:pt x="471" y="1"/>
                    <a:pt x="464" y="1"/>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8"/>
            <p:cNvSpPr/>
            <p:nvPr/>
          </p:nvSpPr>
          <p:spPr>
            <a:xfrm>
              <a:off x="1444233" y="3603526"/>
              <a:ext cx="103894" cy="11035"/>
            </a:xfrm>
            <a:custGeom>
              <a:rect b="b" l="l" r="r" t="t"/>
              <a:pathLst>
                <a:path extrusionOk="0" h="737" w="6939">
                  <a:moveTo>
                    <a:pt x="484" y="1"/>
                  </a:moveTo>
                  <a:cubicBezTo>
                    <a:pt x="0" y="1"/>
                    <a:pt x="0" y="737"/>
                    <a:pt x="484" y="737"/>
                  </a:cubicBezTo>
                  <a:lnTo>
                    <a:pt x="6455" y="737"/>
                  </a:lnTo>
                  <a:cubicBezTo>
                    <a:pt x="6939" y="737"/>
                    <a:pt x="6939" y="1"/>
                    <a:pt x="6455" y="1"/>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8"/>
            <p:cNvSpPr/>
            <p:nvPr/>
          </p:nvSpPr>
          <p:spPr>
            <a:xfrm>
              <a:off x="1444233" y="3627452"/>
              <a:ext cx="103894" cy="11035"/>
            </a:xfrm>
            <a:custGeom>
              <a:rect b="b" l="l" r="r" t="t"/>
              <a:pathLst>
                <a:path extrusionOk="0" h="737" w="6939">
                  <a:moveTo>
                    <a:pt x="484" y="1"/>
                  </a:moveTo>
                  <a:cubicBezTo>
                    <a:pt x="0" y="1"/>
                    <a:pt x="0" y="736"/>
                    <a:pt x="484" y="736"/>
                  </a:cubicBezTo>
                  <a:lnTo>
                    <a:pt x="6455" y="736"/>
                  </a:lnTo>
                  <a:cubicBezTo>
                    <a:pt x="6939" y="736"/>
                    <a:pt x="6939" y="1"/>
                    <a:pt x="6455" y="1"/>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8"/>
            <p:cNvSpPr/>
            <p:nvPr/>
          </p:nvSpPr>
          <p:spPr>
            <a:xfrm>
              <a:off x="1390183" y="3448845"/>
              <a:ext cx="55413" cy="37087"/>
            </a:xfrm>
            <a:custGeom>
              <a:rect b="b" l="l" r="r" t="t"/>
              <a:pathLst>
                <a:path extrusionOk="0" h="2477" w="3701">
                  <a:moveTo>
                    <a:pt x="3156" y="0"/>
                  </a:moveTo>
                  <a:cubicBezTo>
                    <a:pt x="3077" y="0"/>
                    <a:pt x="2995" y="28"/>
                    <a:pt x="2917" y="93"/>
                  </a:cubicBezTo>
                  <a:lnTo>
                    <a:pt x="1130" y="1607"/>
                  </a:lnTo>
                  <a:lnTo>
                    <a:pt x="772" y="1228"/>
                  </a:lnTo>
                  <a:cubicBezTo>
                    <a:pt x="722" y="1155"/>
                    <a:pt x="653" y="1124"/>
                    <a:pt x="580" y="1124"/>
                  </a:cubicBezTo>
                  <a:cubicBezTo>
                    <a:pt x="319" y="1124"/>
                    <a:pt x="0" y="1515"/>
                    <a:pt x="247" y="1712"/>
                  </a:cubicBezTo>
                  <a:lnTo>
                    <a:pt x="856" y="2364"/>
                  </a:lnTo>
                  <a:cubicBezTo>
                    <a:pt x="922" y="2440"/>
                    <a:pt x="1010" y="2477"/>
                    <a:pt x="1103" y="2477"/>
                  </a:cubicBezTo>
                  <a:cubicBezTo>
                    <a:pt x="1189" y="2477"/>
                    <a:pt x="1280" y="2445"/>
                    <a:pt x="1361" y="2385"/>
                  </a:cubicBezTo>
                  <a:lnTo>
                    <a:pt x="3400" y="640"/>
                  </a:lnTo>
                  <a:cubicBezTo>
                    <a:pt x="3701" y="406"/>
                    <a:pt x="3458" y="0"/>
                    <a:pt x="3156" y="0"/>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1390183" y="3521686"/>
              <a:ext cx="54874" cy="37147"/>
            </a:xfrm>
            <a:custGeom>
              <a:rect b="b" l="l" r="r" t="t"/>
              <a:pathLst>
                <a:path extrusionOk="0" h="2481" w="3665">
                  <a:moveTo>
                    <a:pt x="3137" y="0"/>
                  </a:moveTo>
                  <a:cubicBezTo>
                    <a:pt x="3064" y="0"/>
                    <a:pt x="2988" y="25"/>
                    <a:pt x="2917" y="85"/>
                  </a:cubicBezTo>
                  <a:lnTo>
                    <a:pt x="2917" y="106"/>
                  </a:lnTo>
                  <a:lnTo>
                    <a:pt x="1130" y="1619"/>
                  </a:lnTo>
                  <a:lnTo>
                    <a:pt x="772" y="1220"/>
                  </a:lnTo>
                  <a:cubicBezTo>
                    <a:pt x="722" y="1146"/>
                    <a:pt x="653" y="1116"/>
                    <a:pt x="580" y="1116"/>
                  </a:cubicBezTo>
                  <a:cubicBezTo>
                    <a:pt x="319" y="1116"/>
                    <a:pt x="0" y="1506"/>
                    <a:pt x="247" y="1703"/>
                  </a:cubicBezTo>
                  <a:lnTo>
                    <a:pt x="856" y="2355"/>
                  </a:lnTo>
                  <a:cubicBezTo>
                    <a:pt x="927" y="2437"/>
                    <a:pt x="1023" y="2480"/>
                    <a:pt x="1124" y="2480"/>
                  </a:cubicBezTo>
                  <a:cubicBezTo>
                    <a:pt x="1204" y="2480"/>
                    <a:pt x="1286" y="2453"/>
                    <a:pt x="1361" y="2397"/>
                  </a:cubicBezTo>
                  <a:lnTo>
                    <a:pt x="3379" y="652"/>
                  </a:lnTo>
                  <a:cubicBezTo>
                    <a:pt x="3665" y="400"/>
                    <a:pt x="3427" y="0"/>
                    <a:pt x="3137" y="0"/>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a:off x="1390183" y="3595216"/>
              <a:ext cx="55413" cy="37267"/>
            </a:xfrm>
            <a:custGeom>
              <a:rect b="b" l="l" r="r" t="t"/>
              <a:pathLst>
                <a:path extrusionOk="0" h="2489" w="3701">
                  <a:moveTo>
                    <a:pt x="3155" y="1"/>
                  </a:moveTo>
                  <a:cubicBezTo>
                    <a:pt x="3077" y="1"/>
                    <a:pt x="2995" y="28"/>
                    <a:pt x="2917" y="93"/>
                  </a:cubicBezTo>
                  <a:lnTo>
                    <a:pt x="2917" y="114"/>
                  </a:lnTo>
                  <a:lnTo>
                    <a:pt x="1130" y="1628"/>
                  </a:lnTo>
                  <a:lnTo>
                    <a:pt x="772" y="1229"/>
                  </a:lnTo>
                  <a:cubicBezTo>
                    <a:pt x="722" y="1155"/>
                    <a:pt x="653" y="1125"/>
                    <a:pt x="580" y="1125"/>
                  </a:cubicBezTo>
                  <a:cubicBezTo>
                    <a:pt x="319" y="1125"/>
                    <a:pt x="0" y="1515"/>
                    <a:pt x="247" y="1712"/>
                  </a:cubicBezTo>
                  <a:lnTo>
                    <a:pt x="856" y="2364"/>
                  </a:lnTo>
                  <a:cubicBezTo>
                    <a:pt x="927" y="2446"/>
                    <a:pt x="1023" y="2489"/>
                    <a:pt x="1124" y="2489"/>
                  </a:cubicBezTo>
                  <a:cubicBezTo>
                    <a:pt x="1204" y="2489"/>
                    <a:pt x="1286" y="2462"/>
                    <a:pt x="1361" y="2406"/>
                  </a:cubicBezTo>
                  <a:lnTo>
                    <a:pt x="3400" y="661"/>
                  </a:lnTo>
                  <a:cubicBezTo>
                    <a:pt x="3701" y="410"/>
                    <a:pt x="3458" y="1"/>
                    <a:pt x="3155" y="1"/>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1368682" y="3362409"/>
              <a:ext cx="74309" cy="38734"/>
            </a:xfrm>
            <a:custGeom>
              <a:rect b="b" l="l" r="r" t="t"/>
              <a:pathLst>
                <a:path extrusionOk="0" h="2587" w="4963">
                  <a:moveTo>
                    <a:pt x="736" y="0"/>
                  </a:moveTo>
                  <a:cubicBezTo>
                    <a:pt x="316" y="0"/>
                    <a:pt x="1" y="336"/>
                    <a:pt x="1" y="736"/>
                  </a:cubicBezTo>
                  <a:lnTo>
                    <a:pt x="1" y="2250"/>
                  </a:lnTo>
                  <a:cubicBezTo>
                    <a:pt x="1" y="2439"/>
                    <a:pt x="148" y="2586"/>
                    <a:pt x="337" y="2586"/>
                  </a:cubicBezTo>
                  <a:lnTo>
                    <a:pt x="4626" y="2586"/>
                  </a:lnTo>
                  <a:cubicBezTo>
                    <a:pt x="4815" y="2586"/>
                    <a:pt x="4962" y="2439"/>
                    <a:pt x="4962" y="2250"/>
                  </a:cubicBezTo>
                  <a:lnTo>
                    <a:pt x="4962" y="736"/>
                  </a:lnTo>
                  <a:cubicBezTo>
                    <a:pt x="4962" y="336"/>
                    <a:pt x="4647" y="0"/>
                    <a:pt x="4227" y="0"/>
                  </a:cubicBezTo>
                  <a:close/>
                </a:path>
              </a:pathLst>
            </a:custGeom>
            <a:solidFill>
              <a:srgbClr val="546C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1409602" y="3362409"/>
              <a:ext cx="33389" cy="38734"/>
            </a:xfrm>
            <a:custGeom>
              <a:rect b="b" l="l" r="r" t="t"/>
              <a:pathLst>
                <a:path extrusionOk="0" h="2587" w="2230">
                  <a:moveTo>
                    <a:pt x="1" y="0"/>
                  </a:moveTo>
                  <a:cubicBezTo>
                    <a:pt x="400" y="0"/>
                    <a:pt x="737" y="336"/>
                    <a:pt x="737" y="736"/>
                  </a:cubicBezTo>
                  <a:lnTo>
                    <a:pt x="737" y="2250"/>
                  </a:lnTo>
                  <a:cubicBezTo>
                    <a:pt x="737" y="2439"/>
                    <a:pt x="589" y="2586"/>
                    <a:pt x="400" y="2586"/>
                  </a:cubicBezTo>
                  <a:lnTo>
                    <a:pt x="1893" y="2586"/>
                  </a:lnTo>
                  <a:cubicBezTo>
                    <a:pt x="2082" y="2586"/>
                    <a:pt x="2229" y="2439"/>
                    <a:pt x="2229" y="2250"/>
                  </a:cubicBezTo>
                  <a:lnTo>
                    <a:pt x="2229" y="736"/>
                  </a:lnTo>
                  <a:cubicBezTo>
                    <a:pt x="2229" y="336"/>
                    <a:pt x="1893" y="0"/>
                    <a:pt x="1494"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 name="Google Shape;908;p28"/>
          <p:cNvGrpSpPr/>
          <p:nvPr/>
        </p:nvGrpSpPr>
        <p:grpSpPr>
          <a:xfrm>
            <a:off x="1911375" y="2159801"/>
            <a:ext cx="831505" cy="787524"/>
            <a:chOff x="1356297" y="3210890"/>
            <a:chExt cx="431368" cy="380189"/>
          </a:xfrm>
        </p:grpSpPr>
        <p:sp>
          <p:nvSpPr>
            <p:cNvPr id="909" name="Google Shape;909;p28"/>
            <p:cNvSpPr/>
            <p:nvPr/>
          </p:nvSpPr>
          <p:spPr>
            <a:xfrm>
              <a:off x="1418432" y="3271343"/>
              <a:ext cx="191369" cy="190843"/>
            </a:xfrm>
            <a:custGeom>
              <a:rect b="b" l="l" r="r" t="t"/>
              <a:pathLst>
                <a:path extrusionOk="0" h="7264" w="7284">
                  <a:moveTo>
                    <a:pt x="3642" y="1"/>
                  </a:moveTo>
                  <a:cubicBezTo>
                    <a:pt x="1631" y="1"/>
                    <a:pt x="1" y="1631"/>
                    <a:pt x="1" y="3642"/>
                  </a:cubicBezTo>
                  <a:lnTo>
                    <a:pt x="1" y="3739"/>
                  </a:lnTo>
                  <a:lnTo>
                    <a:pt x="1" y="3774"/>
                  </a:lnTo>
                  <a:lnTo>
                    <a:pt x="1" y="3837"/>
                  </a:lnTo>
                  <a:lnTo>
                    <a:pt x="1" y="3878"/>
                  </a:lnTo>
                  <a:lnTo>
                    <a:pt x="1" y="3934"/>
                  </a:lnTo>
                  <a:lnTo>
                    <a:pt x="1" y="3975"/>
                  </a:lnTo>
                  <a:cubicBezTo>
                    <a:pt x="1" y="3989"/>
                    <a:pt x="1" y="4010"/>
                    <a:pt x="1" y="4031"/>
                  </a:cubicBezTo>
                  <a:lnTo>
                    <a:pt x="8" y="4072"/>
                  </a:lnTo>
                  <a:cubicBezTo>
                    <a:pt x="8" y="4093"/>
                    <a:pt x="8" y="4114"/>
                    <a:pt x="15" y="4128"/>
                  </a:cubicBezTo>
                  <a:lnTo>
                    <a:pt x="22" y="4170"/>
                  </a:lnTo>
                  <a:cubicBezTo>
                    <a:pt x="22" y="4190"/>
                    <a:pt x="29" y="4204"/>
                    <a:pt x="29" y="4225"/>
                  </a:cubicBezTo>
                  <a:lnTo>
                    <a:pt x="36" y="4267"/>
                  </a:lnTo>
                  <a:lnTo>
                    <a:pt x="43" y="4322"/>
                  </a:lnTo>
                  <a:lnTo>
                    <a:pt x="56" y="4357"/>
                  </a:lnTo>
                  <a:cubicBezTo>
                    <a:pt x="56" y="4378"/>
                    <a:pt x="63" y="4398"/>
                    <a:pt x="63" y="4412"/>
                  </a:cubicBezTo>
                  <a:lnTo>
                    <a:pt x="70" y="4454"/>
                  </a:lnTo>
                  <a:cubicBezTo>
                    <a:pt x="77" y="4475"/>
                    <a:pt x="84" y="4496"/>
                    <a:pt x="84" y="4509"/>
                  </a:cubicBezTo>
                  <a:lnTo>
                    <a:pt x="98" y="4544"/>
                  </a:lnTo>
                  <a:cubicBezTo>
                    <a:pt x="98" y="4572"/>
                    <a:pt x="105" y="4593"/>
                    <a:pt x="112" y="4613"/>
                  </a:cubicBezTo>
                  <a:lnTo>
                    <a:pt x="119" y="4634"/>
                  </a:lnTo>
                  <a:cubicBezTo>
                    <a:pt x="126" y="4669"/>
                    <a:pt x="140" y="4697"/>
                    <a:pt x="147" y="4724"/>
                  </a:cubicBezTo>
                  <a:lnTo>
                    <a:pt x="154" y="4745"/>
                  </a:lnTo>
                  <a:cubicBezTo>
                    <a:pt x="160" y="4773"/>
                    <a:pt x="167" y="4794"/>
                    <a:pt x="174" y="4815"/>
                  </a:cubicBezTo>
                  <a:lnTo>
                    <a:pt x="188" y="4849"/>
                  </a:lnTo>
                  <a:lnTo>
                    <a:pt x="209" y="4898"/>
                  </a:lnTo>
                  <a:lnTo>
                    <a:pt x="223" y="4939"/>
                  </a:lnTo>
                  <a:lnTo>
                    <a:pt x="244" y="4988"/>
                  </a:lnTo>
                  <a:lnTo>
                    <a:pt x="258" y="5023"/>
                  </a:lnTo>
                  <a:lnTo>
                    <a:pt x="278" y="5078"/>
                  </a:lnTo>
                  <a:lnTo>
                    <a:pt x="292" y="5113"/>
                  </a:lnTo>
                  <a:lnTo>
                    <a:pt x="313" y="5161"/>
                  </a:lnTo>
                  <a:lnTo>
                    <a:pt x="334" y="5196"/>
                  </a:lnTo>
                  <a:lnTo>
                    <a:pt x="355" y="5245"/>
                  </a:lnTo>
                  <a:lnTo>
                    <a:pt x="376" y="5279"/>
                  </a:lnTo>
                  <a:lnTo>
                    <a:pt x="403" y="5328"/>
                  </a:lnTo>
                  <a:lnTo>
                    <a:pt x="417" y="5363"/>
                  </a:lnTo>
                  <a:lnTo>
                    <a:pt x="445" y="5411"/>
                  </a:lnTo>
                  <a:lnTo>
                    <a:pt x="466" y="5446"/>
                  </a:lnTo>
                  <a:lnTo>
                    <a:pt x="493" y="5501"/>
                  </a:lnTo>
                  <a:lnTo>
                    <a:pt x="507" y="5522"/>
                  </a:lnTo>
                  <a:lnTo>
                    <a:pt x="556" y="5598"/>
                  </a:lnTo>
                  <a:lnTo>
                    <a:pt x="563" y="5612"/>
                  </a:lnTo>
                  <a:lnTo>
                    <a:pt x="611" y="5675"/>
                  </a:lnTo>
                  <a:lnTo>
                    <a:pt x="625" y="5702"/>
                  </a:lnTo>
                  <a:lnTo>
                    <a:pt x="660" y="5751"/>
                  </a:lnTo>
                  <a:lnTo>
                    <a:pt x="681" y="5786"/>
                  </a:lnTo>
                  <a:lnTo>
                    <a:pt x="715" y="5827"/>
                  </a:lnTo>
                  <a:lnTo>
                    <a:pt x="736" y="5855"/>
                  </a:lnTo>
                  <a:lnTo>
                    <a:pt x="771" y="5904"/>
                  </a:lnTo>
                  <a:lnTo>
                    <a:pt x="799" y="5931"/>
                  </a:lnTo>
                  <a:lnTo>
                    <a:pt x="833" y="5973"/>
                  </a:lnTo>
                  <a:lnTo>
                    <a:pt x="854" y="6001"/>
                  </a:lnTo>
                  <a:lnTo>
                    <a:pt x="889" y="6042"/>
                  </a:lnTo>
                  <a:lnTo>
                    <a:pt x="917" y="6070"/>
                  </a:lnTo>
                  <a:lnTo>
                    <a:pt x="951" y="6112"/>
                  </a:lnTo>
                  <a:lnTo>
                    <a:pt x="979" y="6139"/>
                  </a:lnTo>
                  <a:lnTo>
                    <a:pt x="1021" y="6181"/>
                  </a:lnTo>
                  <a:lnTo>
                    <a:pt x="1041" y="6202"/>
                  </a:lnTo>
                  <a:lnTo>
                    <a:pt x="1090" y="6250"/>
                  </a:lnTo>
                  <a:lnTo>
                    <a:pt x="1104" y="6271"/>
                  </a:lnTo>
                  <a:lnTo>
                    <a:pt x="1173" y="6334"/>
                  </a:lnTo>
                  <a:lnTo>
                    <a:pt x="1243" y="6396"/>
                  </a:lnTo>
                  <a:cubicBezTo>
                    <a:pt x="1409" y="6535"/>
                    <a:pt x="1582" y="6660"/>
                    <a:pt x="1770" y="6771"/>
                  </a:cubicBezTo>
                  <a:lnTo>
                    <a:pt x="1784" y="6778"/>
                  </a:lnTo>
                  <a:lnTo>
                    <a:pt x="1860" y="6819"/>
                  </a:lnTo>
                  <a:lnTo>
                    <a:pt x="1881" y="6833"/>
                  </a:lnTo>
                  <a:lnTo>
                    <a:pt x="1971" y="6882"/>
                  </a:lnTo>
                  <a:lnTo>
                    <a:pt x="1992" y="6895"/>
                  </a:lnTo>
                  <a:lnTo>
                    <a:pt x="2068" y="6930"/>
                  </a:lnTo>
                  <a:lnTo>
                    <a:pt x="2096" y="6944"/>
                  </a:lnTo>
                  <a:lnTo>
                    <a:pt x="2179" y="6979"/>
                  </a:lnTo>
                  <a:lnTo>
                    <a:pt x="2200" y="6986"/>
                  </a:lnTo>
                  <a:lnTo>
                    <a:pt x="2297" y="7027"/>
                  </a:lnTo>
                  <a:lnTo>
                    <a:pt x="2325" y="7041"/>
                  </a:lnTo>
                  <a:lnTo>
                    <a:pt x="2401" y="7069"/>
                  </a:lnTo>
                  <a:lnTo>
                    <a:pt x="2429" y="7076"/>
                  </a:lnTo>
                  <a:lnTo>
                    <a:pt x="2519" y="7104"/>
                  </a:lnTo>
                  <a:lnTo>
                    <a:pt x="2533" y="7110"/>
                  </a:lnTo>
                  <a:lnTo>
                    <a:pt x="2637" y="7138"/>
                  </a:lnTo>
                  <a:lnTo>
                    <a:pt x="2664" y="7152"/>
                  </a:lnTo>
                  <a:lnTo>
                    <a:pt x="2741" y="7173"/>
                  </a:lnTo>
                  <a:lnTo>
                    <a:pt x="2775" y="7180"/>
                  </a:lnTo>
                  <a:lnTo>
                    <a:pt x="2873" y="7201"/>
                  </a:lnTo>
                  <a:lnTo>
                    <a:pt x="2886" y="7201"/>
                  </a:lnTo>
                  <a:lnTo>
                    <a:pt x="2990" y="7221"/>
                  </a:lnTo>
                  <a:lnTo>
                    <a:pt x="3018" y="7221"/>
                  </a:lnTo>
                  <a:lnTo>
                    <a:pt x="3101" y="7235"/>
                  </a:lnTo>
                  <a:lnTo>
                    <a:pt x="3136" y="7242"/>
                  </a:lnTo>
                  <a:lnTo>
                    <a:pt x="3240" y="7256"/>
                  </a:lnTo>
                  <a:lnTo>
                    <a:pt x="3247" y="7256"/>
                  </a:lnTo>
                  <a:lnTo>
                    <a:pt x="3358" y="7263"/>
                  </a:lnTo>
                  <a:lnTo>
                    <a:pt x="3892" y="7263"/>
                  </a:lnTo>
                  <a:lnTo>
                    <a:pt x="4003" y="7256"/>
                  </a:lnTo>
                  <a:lnTo>
                    <a:pt x="4010" y="7256"/>
                  </a:lnTo>
                  <a:lnTo>
                    <a:pt x="4107" y="7242"/>
                  </a:lnTo>
                  <a:lnTo>
                    <a:pt x="4142" y="7235"/>
                  </a:lnTo>
                  <a:lnTo>
                    <a:pt x="4232" y="7221"/>
                  </a:lnTo>
                  <a:lnTo>
                    <a:pt x="4260" y="7221"/>
                  </a:lnTo>
                  <a:lnTo>
                    <a:pt x="4371" y="7201"/>
                  </a:lnTo>
                  <a:lnTo>
                    <a:pt x="4378" y="7201"/>
                  </a:lnTo>
                  <a:lnTo>
                    <a:pt x="4475" y="7180"/>
                  </a:lnTo>
                  <a:lnTo>
                    <a:pt x="4509" y="7173"/>
                  </a:lnTo>
                  <a:lnTo>
                    <a:pt x="4586" y="7152"/>
                  </a:lnTo>
                  <a:lnTo>
                    <a:pt x="4614" y="7138"/>
                  </a:lnTo>
                  <a:lnTo>
                    <a:pt x="4718" y="7110"/>
                  </a:lnTo>
                  <a:lnTo>
                    <a:pt x="4731" y="7104"/>
                  </a:lnTo>
                  <a:lnTo>
                    <a:pt x="4822" y="7076"/>
                  </a:lnTo>
                  <a:lnTo>
                    <a:pt x="4849" y="7069"/>
                  </a:lnTo>
                  <a:lnTo>
                    <a:pt x="4933" y="7041"/>
                  </a:lnTo>
                  <a:lnTo>
                    <a:pt x="4953" y="7027"/>
                  </a:lnTo>
                  <a:lnTo>
                    <a:pt x="5051" y="6986"/>
                  </a:lnTo>
                  <a:lnTo>
                    <a:pt x="5071" y="6979"/>
                  </a:lnTo>
                  <a:lnTo>
                    <a:pt x="5155" y="6944"/>
                  </a:lnTo>
                  <a:lnTo>
                    <a:pt x="5182" y="6930"/>
                  </a:lnTo>
                  <a:lnTo>
                    <a:pt x="5259" y="6895"/>
                  </a:lnTo>
                  <a:lnTo>
                    <a:pt x="5279" y="6882"/>
                  </a:lnTo>
                  <a:lnTo>
                    <a:pt x="5377" y="6833"/>
                  </a:lnTo>
                  <a:lnTo>
                    <a:pt x="5397" y="6819"/>
                  </a:lnTo>
                  <a:lnTo>
                    <a:pt x="5467" y="6778"/>
                  </a:lnTo>
                  <a:lnTo>
                    <a:pt x="5481" y="6771"/>
                  </a:lnTo>
                  <a:cubicBezTo>
                    <a:pt x="5668" y="6660"/>
                    <a:pt x="5841" y="6535"/>
                    <a:pt x="6008" y="6396"/>
                  </a:cubicBezTo>
                  <a:lnTo>
                    <a:pt x="6077" y="6334"/>
                  </a:lnTo>
                  <a:lnTo>
                    <a:pt x="6146" y="6271"/>
                  </a:lnTo>
                  <a:lnTo>
                    <a:pt x="6160" y="6250"/>
                  </a:lnTo>
                  <a:lnTo>
                    <a:pt x="6209" y="6202"/>
                  </a:lnTo>
                  <a:lnTo>
                    <a:pt x="6257" y="6181"/>
                  </a:lnTo>
                  <a:lnTo>
                    <a:pt x="6299" y="6139"/>
                  </a:lnTo>
                  <a:lnTo>
                    <a:pt x="6320" y="6112"/>
                  </a:lnTo>
                  <a:lnTo>
                    <a:pt x="6361" y="6070"/>
                  </a:lnTo>
                  <a:lnTo>
                    <a:pt x="6382" y="6042"/>
                  </a:lnTo>
                  <a:lnTo>
                    <a:pt x="6424" y="6001"/>
                  </a:lnTo>
                  <a:lnTo>
                    <a:pt x="6445" y="5973"/>
                  </a:lnTo>
                  <a:lnTo>
                    <a:pt x="6479" y="5931"/>
                  </a:lnTo>
                  <a:lnTo>
                    <a:pt x="6507" y="5904"/>
                  </a:lnTo>
                  <a:lnTo>
                    <a:pt x="6535" y="5855"/>
                  </a:lnTo>
                  <a:lnTo>
                    <a:pt x="6563" y="5827"/>
                  </a:lnTo>
                  <a:lnTo>
                    <a:pt x="6590" y="5786"/>
                  </a:lnTo>
                  <a:lnTo>
                    <a:pt x="6618" y="5751"/>
                  </a:lnTo>
                  <a:lnTo>
                    <a:pt x="6653" y="5702"/>
                  </a:lnTo>
                  <a:lnTo>
                    <a:pt x="6667" y="5675"/>
                  </a:lnTo>
                  <a:lnTo>
                    <a:pt x="6708" y="5612"/>
                  </a:lnTo>
                  <a:lnTo>
                    <a:pt x="6715" y="5598"/>
                  </a:lnTo>
                  <a:lnTo>
                    <a:pt x="6764" y="5522"/>
                  </a:lnTo>
                  <a:lnTo>
                    <a:pt x="6785" y="5501"/>
                  </a:lnTo>
                  <a:lnTo>
                    <a:pt x="6812" y="5446"/>
                  </a:lnTo>
                  <a:lnTo>
                    <a:pt x="6833" y="5411"/>
                  </a:lnTo>
                  <a:lnTo>
                    <a:pt x="6861" y="5363"/>
                  </a:lnTo>
                  <a:lnTo>
                    <a:pt x="6875" y="5328"/>
                  </a:lnTo>
                  <a:lnTo>
                    <a:pt x="6902" y="5279"/>
                  </a:lnTo>
                  <a:lnTo>
                    <a:pt x="6923" y="5245"/>
                  </a:lnTo>
                  <a:lnTo>
                    <a:pt x="6944" y="5196"/>
                  </a:lnTo>
                  <a:lnTo>
                    <a:pt x="6958" y="5161"/>
                  </a:lnTo>
                  <a:lnTo>
                    <a:pt x="6986" y="5113"/>
                  </a:lnTo>
                  <a:lnTo>
                    <a:pt x="7000" y="5078"/>
                  </a:lnTo>
                  <a:lnTo>
                    <a:pt x="7020" y="5023"/>
                  </a:lnTo>
                  <a:lnTo>
                    <a:pt x="7034" y="4988"/>
                  </a:lnTo>
                  <a:lnTo>
                    <a:pt x="7055" y="4939"/>
                  </a:lnTo>
                  <a:lnTo>
                    <a:pt x="7069" y="4898"/>
                  </a:lnTo>
                  <a:lnTo>
                    <a:pt x="7090" y="4849"/>
                  </a:lnTo>
                  <a:lnTo>
                    <a:pt x="7104" y="4815"/>
                  </a:lnTo>
                  <a:lnTo>
                    <a:pt x="7124" y="4745"/>
                  </a:lnTo>
                  <a:lnTo>
                    <a:pt x="7131" y="4724"/>
                  </a:lnTo>
                  <a:cubicBezTo>
                    <a:pt x="7138" y="4690"/>
                    <a:pt x="7145" y="4662"/>
                    <a:pt x="7159" y="4634"/>
                  </a:cubicBezTo>
                  <a:lnTo>
                    <a:pt x="7166" y="4613"/>
                  </a:lnTo>
                  <a:cubicBezTo>
                    <a:pt x="7166" y="4593"/>
                    <a:pt x="7173" y="4572"/>
                    <a:pt x="7180" y="4544"/>
                  </a:cubicBezTo>
                  <a:lnTo>
                    <a:pt x="7194" y="4509"/>
                  </a:lnTo>
                  <a:lnTo>
                    <a:pt x="7208" y="4454"/>
                  </a:lnTo>
                  <a:lnTo>
                    <a:pt x="7215" y="4412"/>
                  </a:lnTo>
                  <a:cubicBezTo>
                    <a:pt x="7215" y="4398"/>
                    <a:pt x="7222" y="4378"/>
                    <a:pt x="7228" y="4357"/>
                  </a:cubicBezTo>
                  <a:lnTo>
                    <a:pt x="7235" y="4322"/>
                  </a:lnTo>
                  <a:cubicBezTo>
                    <a:pt x="7235" y="4301"/>
                    <a:pt x="7242" y="4280"/>
                    <a:pt x="7242" y="4267"/>
                  </a:cubicBezTo>
                  <a:lnTo>
                    <a:pt x="7249" y="4225"/>
                  </a:lnTo>
                  <a:lnTo>
                    <a:pt x="7256" y="4170"/>
                  </a:lnTo>
                  <a:lnTo>
                    <a:pt x="7263" y="4128"/>
                  </a:lnTo>
                  <a:cubicBezTo>
                    <a:pt x="7263" y="4107"/>
                    <a:pt x="7270" y="4093"/>
                    <a:pt x="7270" y="4072"/>
                  </a:cubicBezTo>
                  <a:lnTo>
                    <a:pt x="7277" y="4031"/>
                  </a:lnTo>
                  <a:cubicBezTo>
                    <a:pt x="7277" y="4010"/>
                    <a:pt x="7277" y="3996"/>
                    <a:pt x="7284" y="3975"/>
                  </a:cubicBezTo>
                  <a:cubicBezTo>
                    <a:pt x="7284" y="3954"/>
                    <a:pt x="7284" y="3948"/>
                    <a:pt x="7284" y="3934"/>
                  </a:cubicBezTo>
                  <a:lnTo>
                    <a:pt x="7284" y="3878"/>
                  </a:lnTo>
                  <a:lnTo>
                    <a:pt x="7284" y="3837"/>
                  </a:lnTo>
                  <a:lnTo>
                    <a:pt x="7284" y="3774"/>
                  </a:lnTo>
                  <a:lnTo>
                    <a:pt x="7284" y="3739"/>
                  </a:lnTo>
                  <a:lnTo>
                    <a:pt x="7284" y="3642"/>
                  </a:lnTo>
                  <a:cubicBezTo>
                    <a:pt x="7284" y="1631"/>
                    <a:pt x="5647" y="1"/>
                    <a:pt x="3642" y="1"/>
                  </a:cubicBezTo>
                  <a:close/>
                </a:path>
              </a:pathLst>
            </a:custGeom>
            <a:solidFill>
              <a:srgbClr val="8DA0B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0" name="Google Shape;910;p28"/>
            <p:cNvSpPr/>
            <p:nvPr/>
          </p:nvSpPr>
          <p:spPr>
            <a:xfrm>
              <a:off x="1462543" y="3271159"/>
              <a:ext cx="147257" cy="177523"/>
            </a:xfrm>
            <a:custGeom>
              <a:rect b="b" l="l" r="r" t="t"/>
              <a:pathLst>
                <a:path extrusionOk="0" h="6757" w="5605">
                  <a:moveTo>
                    <a:pt x="2137" y="1"/>
                  </a:moveTo>
                  <a:cubicBezTo>
                    <a:pt x="708" y="806"/>
                    <a:pt x="1" y="2463"/>
                    <a:pt x="403" y="4045"/>
                  </a:cubicBezTo>
                  <a:cubicBezTo>
                    <a:pt x="812" y="5626"/>
                    <a:pt x="2234" y="6743"/>
                    <a:pt x="3871" y="6757"/>
                  </a:cubicBezTo>
                  <a:cubicBezTo>
                    <a:pt x="4037" y="6653"/>
                    <a:pt x="4197" y="6535"/>
                    <a:pt x="4350" y="6403"/>
                  </a:cubicBezTo>
                  <a:lnTo>
                    <a:pt x="4419" y="6341"/>
                  </a:lnTo>
                  <a:lnTo>
                    <a:pt x="4488" y="6278"/>
                  </a:lnTo>
                  <a:lnTo>
                    <a:pt x="4509" y="6257"/>
                  </a:lnTo>
                  <a:lnTo>
                    <a:pt x="4551" y="6216"/>
                  </a:lnTo>
                  <a:lnTo>
                    <a:pt x="4578" y="6188"/>
                  </a:lnTo>
                  <a:lnTo>
                    <a:pt x="4620" y="6146"/>
                  </a:lnTo>
                  <a:lnTo>
                    <a:pt x="4641" y="6119"/>
                  </a:lnTo>
                  <a:lnTo>
                    <a:pt x="4682" y="6084"/>
                  </a:lnTo>
                  <a:lnTo>
                    <a:pt x="4703" y="6049"/>
                  </a:lnTo>
                  <a:lnTo>
                    <a:pt x="4738" y="6015"/>
                  </a:lnTo>
                  <a:lnTo>
                    <a:pt x="4766" y="5980"/>
                  </a:lnTo>
                  <a:lnTo>
                    <a:pt x="4800" y="5938"/>
                  </a:lnTo>
                  <a:lnTo>
                    <a:pt x="4821" y="5911"/>
                  </a:lnTo>
                  <a:lnTo>
                    <a:pt x="4856" y="5869"/>
                  </a:lnTo>
                  <a:lnTo>
                    <a:pt x="4877" y="5834"/>
                  </a:lnTo>
                  <a:lnTo>
                    <a:pt x="4911" y="5793"/>
                  </a:lnTo>
                  <a:lnTo>
                    <a:pt x="4932" y="5765"/>
                  </a:lnTo>
                  <a:lnTo>
                    <a:pt x="4967" y="5716"/>
                  </a:lnTo>
                  <a:lnTo>
                    <a:pt x="4988" y="5689"/>
                  </a:lnTo>
                  <a:lnTo>
                    <a:pt x="5029" y="5619"/>
                  </a:lnTo>
                  <a:lnTo>
                    <a:pt x="5036" y="5612"/>
                  </a:lnTo>
                  <a:lnTo>
                    <a:pt x="5085" y="5536"/>
                  </a:lnTo>
                  <a:lnTo>
                    <a:pt x="5099" y="5508"/>
                  </a:lnTo>
                  <a:lnTo>
                    <a:pt x="5133" y="5453"/>
                  </a:lnTo>
                  <a:lnTo>
                    <a:pt x="5154" y="5425"/>
                  </a:lnTo>
                  <a:lnTo>
                    <a:pt x="5182" y="5370"/>
                  </a:lnTo>
                  <a:lnTo>
                    <a:pt x="5196" y="5342"/>
                  </a:lnTo>
                  <a:lnTo>
                    <a:pt x="5223" y="5293"/>
                  </a:lnTo>
                  <a:lnTo>
                    <a:pt x="5237" y="5252"/>
                  </a:lnTo>
                  <a:lnTo>
                    <a:pt x="5265" y="5210"/>
                  </a:lnTo>
                  <a:lnTo>
                    <a:pt x="5279" y="5168"/>
                  </a:lnTo>
                  <a:lnTo>
                    <a:pt x="5300" y="5120"/>
                  </a:lnTo>
                  <a:lnTo>
                    <a:pt x="5321" y="5085"/>
                  </a:lnTo>
                  <a:lnTo>
                    <a:pt x="5341" y="5037"/>
                  </a:lnTo>
                  <a:lnTo>
                    <a:pt x="5355" y="4995"/>
                  </a:lnTo>
                  <a:lnTo>
                    <a:pt x="5376" y="4946"/>
                  </a:lnTo>
                  <a:lnTo>
                    <a:pt x="5390" y="4912"/>
                  </a:lnTo>
                  <a:lnTo>
                    <a:pt x="5411" y="4856"/>
                  </a:lnTo>
                  <a:lnTo>
                    <a:pt x="5425" y="4822"/>
                  </a:lnTo>
                  <a:lnTo>
                    <a:pt x="5445" y="4759"/>
                  </a:lnTo>
                  <a:lnTo>
                    <a:pt x="5452" y="4731"/>
                  </a:lnTo>
                  <a:cubicBezTo>
                    <a:pt x="5459" y="4704"/>
                    <a:pt x="5466" y="4676"/>
                    <a:pt x="5480" y="4648"/>
                  </a:cubicBezTo>
                  <a:lnTo>
                    <a:pt x="5480" y="4627"/>
                  </a:lnTo>
                  <a:cubicBezTo>
                    <a:pt x="5487" y="4600"/>
                    <a:pt x="5494" y="4579"/>
                    <a:pt x="5501" y="4558"/>
                  </a:cubicBezTo>
                  <a:lnTo>
                    <a:pt x="5508" y="4523"/>
                  </a:lnTo>
                  <a:lnTo>
                    <a:pt x="5522" y="4461"/>
                  </a:lnTo>
                  <a:lnTo>
                    <a:pt x="5536" y="4426"/>
                  </a:lnTo>
                  <a:cubicBezTo>
                    <a:pt x="5536" y="4405"/>
                    <a:pt x="5543" y="4392"/>
                    <a:pt x="5543" y="4371"/>
                  </a:cubicBezTo>
                  <a:lnTo>
                    <a:pt x="5549" y="4329"/>
                  </a:lnTo>
                  <a:cubicBezTo>
                    <a:pt x="5549" y="4308"/>
                    <a:pt x="5556" y="4294"/>
                    <a:pt x="5563" y="4274"/>
                  </a:cubicBezTo>
                  <a:lnTo>
                    <a:pt x="5570" y="4232"/>
                  </a:lnTo>
                  <a:lnTo>
                    <a:pt x="5577" y="4177"/>
                  </a:lnTo>
                  <a:lnTo>
                    <a:pt x="5584" y="4135"/>
                  </a:lnTo>
                  <a:cubicBezTo>
                    <a:pt x="5584" y="4121"/>
                    <a:pt x="5591" y="4100"/>
                    <a:pt x="5591" y="4086"/>
                  </a:cubicBezTo>
                  <a:lnTo>
                    <a:pt x="5598" y="4045"/>
                  </a:lnTo>
                  <a:cubicBezTo>
                    <a:pt x="5598" y="4024"/>
                    <a:pt x="5598" y="4003"/>
                    <a:pt x="5598" y="3982"/>
                  </a:cubicBezTo>
                  <a:cubicBezTo>
                    <a:pt x="5605" y="3968"/>
                    <a:pt x="5598" y="3961"/>
                    <a:pt x="5598" y="3948"/>
                  </a:cubicBezTo>
                  <a:lnTo>
                    <a:pt x="5598" y="3885"/>
                  </a:lnTo>
                  <a:lnTo>
                    <a:pt x="5598" y="3851"/>
                  </a:lnTo>
                  <a:lnTo>
                    <a:pt x="5598" y="3781"/>
                  </a:lnTo>
                  <a:lnTo>
                    <a:pt x="5598" y="3746"/>
                  </a:lnTo>
                  <a:lnTo>
                    <a:pt x="5598" y="3649"/>
                  </a:lnTo>
                  <a:cubicBezTo>
                    <a:pt x="5605" y="2498"/>
                    <a:pt x="5057" y="1416"/>
                    <a:pt x="4134" y="729"/>
                  </a:cubicBezTo>
                  <a:lnTo>
                    <a:pt x="4148" y="722"/>
                  </a:lnTo>
                  <a:cubicBezTo>
                    <a:pt x="3566" y="285"/>
                    <a:pt x="2865" y="36"/>
                    <a:pt x="2137" y="1"/>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1" name="Google Shape;911;p28"/>
            <p:cNvSpPr/>
            <p:nvPr/>
          </p:nvSpPr>
          <p:spPr>
            <a:xfrm>
              <a:off x="1442681" y="3295408"/>
              <a:ext cx="144000" cy="143264"/>
            </a:xfrm>
            <a:custGeom>
              <a:rect b="b" l="l" r="r" t="t"/>
              <a:pathLst>
                <a:path extrusionOk="0" h="5453" w="5481">
                  <a:moveTo>
                    <a:pt x="2331" y="0"/>
                  </a:moveTo>
                  <a:lnTo>
                    <a:pt x="2296" y="7"/>
                  </a:lnTo>
                  <a:lnTo>
                    <a:pt x="2262" y="14"/>
                  </a:lnTo>
                  <a:lnTo>
                    <a:pt x="2234" y="14"/>
                  </a:lnTo>
                  <a:lnTo>
                    <a:pt x="2199" y="21"/>
                  </a:lnTo>
                  <a:lnTo>
                    <a:pt x="2165" y="28"/>
                  </a:lnTo>
                  <a:lnTo>
                    <a:pt x="2130" y="35"/>
                  </a:lnTo>
                  <a:lnTo>
                    <a:pt x="2102" y="42"/>
                  </a:lnTo>
                  <a:lnTo>
                    <a:pt x="2067" y="49"/>
                  </a:lnTo>
                  <a:lnTo>
                    <a:pt x="2040" y="56"/>
                  </a:lnTo>
                  <a:lnTo>
                    <a:pt x="2005" y="70"/>
                  </a:lnTo>
                  <a:lnTo>
                    <a:pt x="1977" y="77"/>
                  </a:lnTo>
                  <a:lnTo>
                    <a:pt x="1943" y="84"/>
                  </a:lnTo>
                  <a:lnTo>
                    <a:pt x="1908" y="98"/>
                  </a:lnTo>
                  <a:lnTo>
                    <a:pt x="1894" y="98"/>
                  </a:lnTo>
                  <a:lnTo>
                    <a:pt x="1873" y="104"/>
                  </a:lnTo>
                  <a:lnTo>
                    <a:pt x="1859" y="111"/>
                  </a:lnTo>
                  <a:lnTo>
                    <a:pt x="1846" y="111"/>
                  </a:lnTo>
                  <a:lnTo>
                    <a:pt x="1811" y="125"/>
                  </a:lnTo>
                  <a:lnTo>
                    <a:pt x="1783" y="139"/>
                  </a:lnTo>
                  <a:lnTo>
                    <a:pt x="1748" y="153"/>
                  </a:lnTo>
                  <a:lnTo>
                    <a:pt x="1728" y="160"/>
                  </a:lnTo>
                  <a:lnTo>
                    <a:pt x="1672" y="181"/>
                  </a:lnTo>
                  <a:lnTo>
                    <a:pt x="1644" y="195"/>
                  </a:lnTo>
                  <a:lnTo>
                    <a:pt x="1624" y="202"/>
                  </a:lnTo>
                  <a:lnTo>
                    <a:pt x="1610" y="209"/>
                  </a:lnTo>
                  <a:lnTo>
                    <a:pt x="1582" y="222"/>
                  </a:lnTo>
                  <a:lnTo>
                    <a:pt x="1561" y="229"/>
                  </a:lnTo>
                  <a:lnTo>
                    <a:pt x="1547" y="236"/>
                  </a:lnTo>
                  <a:lnTo>
                    <a:pt x="1520" y="250"/>
                  </a:lnTo>
                  <a:lnTo>
                    <a:pt x="1492" y="264"/>
                  </a:lnTo>
                  <a:lnTo>
                    <a:pt x="1464" y="278"/>
                  </a:lnTo>
                  <a:lnTo>
                    <a:pt x="1436" y="299"/>
                  </a:lnTo>
                  <a:lnTo>
                    <a:pt x="1402" y="313"/>
                  </a:lnTo>
                  <a:lnTo>
                    <a:pt x="1374" y="326"/>
                  </a:lnTo>
                  <a:lnTo>
                    <a:pt x="1346" y="347"/>
                  </a:lnTo>
                  <a:lnTo>
                    <a:pt x="1318" y="361"/>
                  </a:lnTo>
                  <a:lnTo>
                    <a:pt x="1291" y="375"/>
                  </a:lnTo>
                  <a:lnTo>
                    <a:pt x="1263" y="396"/>
                  </a:lnTo>
                  <a:lnTo>
                    <a:pt x="1235" y="410"/>
                  </a:lnTo>
                  <a:lnTo>
                    <a:pt x="1214" y="430"/>
                  </a:lnTo>
                  <a:lnTo>
                    <a:pt x="1187" y="444"/>
                  </a:lnTo>
                  <a:lnTo>
                    <a:pt x="1159" y="465"/>
                  </a:lnTo>
                  <a:lnTo>
                    <a:pt x="1131" y="486"/>
                  </a:lnTo>
                  <a:lnTo>
                    <a:pt x="1110" y="500"/>
                  </a:lnTo>
                  <a:lnTo>
                    <a:pt x="1083" y="521"/>
                  </a:lnTo>
                  <a:lnTo>
                    <a:pt x="1055" y="541"/>
                  </a:lnTo>
                  <a:lnTo>
                    <a:pt x="1027" y="562"/>
                  </a:lnTo>
                  <a:lnTo>
                    <a:pt x="1006" y="583"/>
                  </a:lnTo>
                  <a:lnTo>
                    <a:pt x="978" y="604"/>
                  </a:lnTo>
                  <a:lnTo>
                    <a:pt x="965" y="611"/>
                  </a:lnTo>
                  <a:lnTo>
                    <a:pt x="958" y="625"/>
                  </a:lnTo>
                  <a:lnTo>
                    <a:pt x="944" y="632"/>
                  </a:lnTo>
                  <a:lnTo>
                    <a:pt x="930" y="646"/>
                  </a:lnTo>
                  <a:lnTo>
                    <a:pt x="909" y="666"/>
                  </a:lnTo>
                  <a:lnTo>
                    <a:pt x="881" y="687"/>
                  </a:lnTo>
                  <a:cubicBezTo>
                    <a:pt x="750" y="812"/>
                    <a:pt x="625" y="951"/>
                    <a:pt x="514" y="1103"/>
                  </a:cubicBezTo>
                  <a:cubicBezTo>
                    <a:pt x="479" y="1152"/>
                    <a:pt x="444" y="1200"/>
                    <a:pt x="410" y="1256"/>
                  </a:cubicBezTo>
                  <a:lnTo>
                    <a:pt x="396" y="1270"/>
                  </a:lnTo>
                  <a:cubicBezTo>
                    <a:pt x="368" y="1325"/>
                    <a:pt x="340" y="1374"/>
                    <a:pt x="313" y="1429"/>
                  </a:cubicBezTo>
                  <a:lnTo>
                    <a:pt x="299" y="1443"/>
                  </a:lnTo>
                  <a:cubicBezTo>
                    <a:pt x="271" y="1499"/>
                    <a:pt x="250" y="1554"/>
                    <a:pt x="222" y="1610"/>
                  </a:cubicBezTo>
                  <a:lnTo>
                    <a:pt x="215" y="1630"/>
                  </a:lnTo>
                  <a:cubicBezTo>
                    <a:pt x="188" y="1686"/>
                    <a:pt x="167" y="1741"/>
                    <a:pt x="146" y="1797"/>
                  </a:cubicBezTo>
                  <a:lnTo>
                    <a:pt x="139" y="1818"/>
                  </a:lnTo>
                  <a:cubicBezTo>
                    <a:pt x="125" y="1873"/>
                    <a:pt x="105" y="1929"/>
                    <a:pt x="91" y="1991"/>
                  </a:cubicBezTo>
                  <a:lnTo>
                    <a:pt x="84" y="2012"/>
                  </a:lnTo>
                  <a:cubicBezTo>
                    <a:pt x="63" y="2067"/>
                    <a:pt x="56" y="2130"/>
                    <a:pt x="42" y="2185"/>
                  </a:cubicBezTo>
                  <a:lnTo>
                    <a:pt x="42" y="2213"/>
                  </a:lnTo>
                  <a:cubicBezTo>
                    <a:pt x="28" y="2269"/>
                    <a:pt x="21" y="2331"/>
                    <a:pt x="14" y="2393"/>
                  </a:cubicBezTo>
                  <a:lnTo>
                    <a:pt x="14" y="2414"/>
                  </a:lnTo>
                  <a:cubicBezTo>
                    <a:pt x="14" y="2449"/>
                    <a:pt x="7" y="2477"/>
                    <a:pt x="7" y="2511"/>
                  </a:cubicBezTo>
                  <a:cubicBezTo>
                    <a:pt x="0" y="2539"/>
                    <a:pt x="7" y="2574"/>
                    <a:pt x="0" y="2602"/>
                  </a:cubicBezTo>
                  <a:lnTo>
                    <a:pt x="0" y="2629"/>
                  </a:lnTo>
                  <a:lnTo>
                    <a:pt x="0" y="2719"/>
                  </a:lnTo>
                  <a:cubicBezTo>
                    <a:pt x="0" y="2817"/>
                    <a:pt x="7" y="2907"/>
                    <a:pt x="14" y="3004"/>
                  </a:cubicBezTo>
                  <a:cubicBezTo>
                    <a:pt x="14" y="3025"/>
                    <a:pt x="14" y="3045"/>
                    <a:pt x="21" y="3066"/>
                  </a:cubicBezTo>
                  <a:cubicBezTo>
                    <a:pt x="21" y="3087"/>
                    <a:pt x="28" y="3115"/>
                    <a:pt x="28" y="3143"/>
                  </a:cubicBezTo>
                  <a:cubicBezTo>
                    <a:pt x="49" y="3254"/>
                    <a:pt x="70" y="3364"/>
                    <a:pt x="105" y="3475"/>
                  </a:cubicBezTo>
                  <a:cubicBezTo>
                    <a:pt x="111" y="3510"/>
                    <a:pt x="125" y="3538"/>
                    <a:pt x="132" y="3573"/>
                  </a:cubicBezTo>
                  <a:lnTo>
                    <a:pt x="139" y="3600"/>
                  </a:lnTo>
                  <a:cubicBezTo>
                    <a:pt x="153" y="3621"/>
                    <a:pt x="160" y="3649"/>
                    <a:pt x="167" y="3670"/>
                  </a:cubicBezTo>
                  <a:lnTo>
                    <a:pt x="174" y="3690"/>
                  </a:lnTo>
                  <a:cubicBezTo>
                    <a:pt x="188" y="3718"/>
                    <a:pt x="195" y="3746"/>
                    <a:pt x="209" y="3774"/>
                  </a:cubicBezTo>
                  <a:cubicBezTo>
                    <a:pt x="313" y="4030"/>
                    <a:pt x="465" y="4273"/>
                    <a:pt x="639" y="4488"/>
                  </a:cubicBezTo>
                  <a:lnTo>
                    <a:pt x="666" y="4516"/>
                  </a:lnTo>
                  <a:lnTo>
                    <a:pt x="680" y="4537"/>
                  </a:lnTo>
                  <a:lnTo>
                    <a:pt x="743" y="4606"/>
                  </a:lnTo>
                  <a:lnTo>
                    <a:pt x="757" y="4620"/>
                  </a:lnTo>
                  <a:lnTo>
                    <a:pt x="819" y="4675"/>
                  </a:lnTo>
                  <a:lnTo>
                    <a:pt x="833" y="4696"/>
                  </a:lnTo>
                  <a:lnTo>
                    <a:pt x="902" y="4759"/>
                  </a:lnTo>
                  <a:lnTo>
                    <a:pt x="916" y="4773"/>
                  </a:lnTo>
                  <a:lnTo>
                    <a:pt x="978" y="4828"/>
                  </a:lnTo>
                  <a:lnTo>
                    <a:pt x="992" y="4842"/>
                  </a:lnTo>
                  <a:lnTo>
                    <a:pt x="1069" y="4897"/>
                  </a:lnTo>
                  <a:lnTo>
                    <a:pt x="1083" y="4911"/>
                  </a:lnTo>
                  <a:lnTo>
                    <a:pt x="1152" y="4960"/>
                  </a:lnTo>
                  <a:lnTo>
                    <a:pt x="1173" y="4974"/>
                  </a:lnTo>
                  <a:lnTo>
                    <a:pt x="1249" y="5029"/>
                  </a:lnTo>
                  <a:lnTo>
                    <a:pt x="1263" y="5036"/>
                  </a:lnTo>
                  <a:lnTo>
                    <a:pt x="1332" y="5078"/>
                  </a:lnTo>
                  <a:lnTo>
                    <a:pt x="1353" y="5092"/>
                  </a:lnTo>
                  <a:lnTo>
                    <a:pt x="1443" y="5140"/>
                  </a:lnTo>
                  <a:lnTo>
                    <a:pt x="1450" y="5147"/>
                  </a:lnTo>
                  <a:lnTo>
                    <a:pt x="1533" y="5189"/>
                  </a:lnTo>
                  <a:lnTo>
                    <a:pt x="1554" y="5196"/>
                  </a:lnTo>
                  <a:lnTo>
                    <a:pt x="1637" y="5237"/>
                  </a:lnTo>
                  <a:lnTo>
                    <a:pt x="1651" y="5244"/>
                  </a:lnTo>
                  <a:lnTo>
                    <a:pt x="1728" y="5272"/>
                  </a:lnTo>
                  <a:lnTo>
                    <a:pt x="1755" y="5286"/>
                  </a:lnTo>
                  <a:lnTo>
                    <a:pt x="1846" y="5320"/>
                  </a:lnTo>
                  <a:lnTo>
                    <a:pt x="1852" y="5320"/>
                  </a:lnTo>
                  <a:lnTo>
                    <a:pt x="1943" y="5348"/>
                  </a:lnTo>
                  <a:lnTo>
                    <a:pt x="1963" y="5355"/>
                  </a:lnTo>
                  <a:lnTo>
                    <a:pt x="2061" y="5376"/>
                  </a:lnTo>
                  <a:lnTo>
                    <a:pt x="2067" y="5376"/>
                  </a:lnTo>
                  <a:lnTo>
                    <a:pt x="2158" y="5397"/>
                  </a:lnTo>
                  <a:lnTo>
                    <a:pt x="2178" y="5404"/>
                  </a:lnTo>
                  <a:lnTo>
                    <a:pt x="2282" y="5425"/>
                  </a:lnTo>
                  <a:lnTo>
                    <a:pt x="2380" y="5438"/>
                  </a:lnTo>
                  <a:lnTo>
                    <a:pt x="2407" y="5438"/>
                  </a:lnTo>
                  <a:lnTo>
                    <a:pt x="2511" y="5452"/>
                  </a:lnTo>
                  <a:lnTo>
                    <a:pt x="2969" y="5452"/>
                  </a:lnTo>
                  <a:lnTo>
                    <a:pt x="3073" y="5438"/>
                  </a:lnTo>
                  <a:lnTo>
                    <a:pt x="3101" y="5438"/>
                  </a:lnTo>
                  <a:lnTo>
                    <a:pt x="3191" y="5425"/>
                  </a:lnTo>
                  <a:lnTo>
                    <a:pt x="3198" y="5425"/>
                  </a:lnTo>
                  <a:lnTo>
                    <a:pt x="3302" y="5404"/>
                  </a:lnTo>
                  <a:lnTo>
                    <a:pt x="3323" y="5397"/>
                  </a:lnTo>
                  <a:lnTo>
                    <a:pt x="3413" y="5376"/>
                  </a:lnTo>
                  <a:lnTo>
                    <a:pt x="3420" y="5376"/>
                  </a:lnTo>
                  <a:lnTo>
                    <a:pt x="3517" y="5355"/>
                  </a:lnTo>
                  <a:lnTo>
                    <a:pt x="3538" y="5348"/>
                  </a:lnTo>
                  <a:lnTo>
                    <a:pt x="3621" y="5320"/>
                  </a:lnTo>
                  <a:lnTo>
                    <a:pt x="3635" y="5320"/>
                  </a:lnTo>
                  <a:lnTo>
                    <a:pt x="3725" y="5286"/>
                  </a:lnTo>
                  <a:lnTo>
                    <a:pt x="3746" y="5272"/>
                  </a:lnTo>
                  <a:lnTo>
                    <a:pt x="3829" y="5244"/>
                  </a:lnTo>
                  <a:lnTo>
                    <a:pt x="3843" y="5237"/>
                  </a:lnTo>
                  <a:lnTo>
                    <a:pt x="3926" y="5196"/>
                  </a:lnTo>
                  <a:lnTo>
                    <a:pt x="3947" y="5189"/>
                  </a:lnTo>
                  <a:lnTo>
                    <a:pt x="4030" y="5147"/>
                  </a:lnTo>
                  <a:lnTo>
                    <a:pt x="4037" y="5140"/>
                  </a:lnTo>
                  <a:lnTo>
                    <a:pt x="4128" y="5092"/>
                  </a:lnTo>
                  <a:lnTo>
                    <a:pt x="4148" y="5078"/>
                  </a:lnTo>
                  <a:lnTo>
                    <a:pt x="4218" y="5036"/>
                  </a:lnTo>
                  <a:lnTo>
                    <a:pt x="4232" y="5029"/>
                  </a:lnTo>
                  <a:lnTo>
                    <a:pt x="4308" y="4974"/>
                  </a:lnTo>
                  <a:lnTo>
                    <a:pt x="4329" y="4960"/>
                  </a:lnTo>
                  <a:lnTo>
                    <a:pt x="4398" y="4911"/>
                  </a:lnTo>
                  <a:lnTo>
                    <a:pt x="4412" y="4897"/>
                  </a:lnTo>
                  <a:lnTo>
                    <a:pt x="4488" y="4842"/>
                  </a:lnTo>
                  <a:lnTo>
                    <a:pt x="4502" y="4828"/>
                  </a:lnTo>
                  <a:lnTo>
                    <a:pt x="4564" y="4773"/>
                  </a:lnTo>
                  <a:lnTo>
                    <a:pt x="4578" y="4759"/>
                  </a:lnTo>
                  <a:lnTo>
                    <a:pt x="4648" y="4696"/>
                  </a:lnTo>
                  <a:lnTo>
                    <a:pt x="4662" y="4675"/>
                  </a:lnTo>
                  <a:lnTo>
                    <a:pt x="4724" y="4620"/>
                  </a:lnTo>
                  <a:lnTo>
                    <a:pt x="4738" y="4606"/>
                  </a:lnTo>
                  <a:cubicBezTo>
                    <a:pt x="4759" y="4585"/>
                    <a:pt x="4780" y="4558"/>
                    <a:pt x="4800" y="4537"/>
                  </a:cubicBezTo>
                  <a:lnTo>
                    <a:pt x="4814" y="4516"/>
                  </a:lnTo>
                  <a:lnTo>
                    <a:pt x="4842" y="4488"/>
                  </a:lnTo>
                  <a:cubicBezTo>
                    <a:pt x="5022" y="4273"/>
                    <a:pt x="5168" y="4030"/>
                    <a:pt x="5272" y="3774"/>
                  </a:cubicBezTo>
                  <a:cubicBezTo>
                    <a:pt x="5286" y="3746"/>
                    <a:pt x="5293" y="3718"/>
                    <a:pt x="5307" y="3690"/>
                  </a:cubicBezTo>
                  <a:lnTo>
                    <a:pt x="5314" y="3670"/>
                  </a:lnTo>
                  <a:cubicBezTo>
                    <a:pt x="5321" y="3649"/>
                    <a:pt x="5327" y="3621"/>
                    <a:pt x="5341" y="3600"/>
                  </a:cubicBezTo>
                  <a:lnTo>
                    <a:pt x="5348" y="3573"/>
                  </a:lnTo>
                  <a:cubicBezTo>
                    <a:pt x="5355" y="3538"/>
                    <a:pt x="5369" y="3510"/>
                    <a:pt x="5376" y="3475"/>
                  </a:cubicBezTo>
                  <a:cubicBezTo>
                    <a:pt x="5411" y="3364"/>
                    <a:pt x="5432" y="3254"/>
                    <a:pt x="5452" y="3143"/>
                  </a:cubicBezTo>
                  <a:cubicBezTo>
                    <a:pt x="5452" y="3115"/>
                    <a:pt x="5459" y="3087"/>
                    <a:pt x="5459" y="3066"/>
                  </a:cubicBezTo>
                  <a:cubicBezTo>
                    <a:pt x="5466" y="3038"/>
                    <a:pt x="5466" y="3025"/>
                    <a:pt x="5466" y="3004"/>
                  </a:cubicBezTo>
                  <a:cubicBezTo>
                    <a:pt x="5473" y="2907"/>
                    <a:pt x="5480" y="2817"/>
                    <a:pt x="5480" y="2719"/>
                  </a:cubicBezTo>
                  <a:lnTo>
                    <a:pt x="5480" y="2629"/>
                  </a:lnTo>
                  <a:lnTo>
                    <a:pt x="5480" y="2602"/>
                  </a:lnTo>
                  <a:cubicBezTo>
                    <a:pt x="5480" y="2574"/>
                    <a:pt x="5480" y="2539"/>
                    <a:pt x="5473" y="2511"/>
                  </a:cubicBezTo>
                  <a:cubicBezTo>
                    <a:pt x="5466" y="2477"/>
                    <a:pt x="5466" y="2449"/>
                    <a:pt x="5466" y="2414"/>
                  </a:cubicBezTo>
                  <a:lnTo>
                    <a:pt x="5466" y="2393"/>
                  </a:lnTo>
                  <a:cubicBezTo>
                    <a:pt x="5459" y="2331"/>
                    <a:pt x="5445" y="2269"/>
                    <a:pt x="5438" y="2213"/>
                  </a:cubicBezTo>
                  <a:lnTo>
                    <a:pt x="5438" y="2185"/>
                  </a:lnTo>
                  <a:cubicBezTo>
                    <a:pt x="5425" y="2130"/>
                    <a:pt x="5411" y="2074"/>
                    <a:pt x="5397" y="2012"/>
                  </a:cubicBezTo>
                  <a:lnTo>
                    <a:pt x="5390" y="1991"/>
                  </a:lnTo>
                  <a:cubicBezTo>
                    <a:pt x="5376" y="1929"/>
                    <a:pt x="5355" y="1873"/>
                    <a:pt x="5334" y="1818"/>
                  </a:cubicBezTo>
                  <a:lnTo>
                    <a:pt x="5327" y="1797"/>
                  </a:lnTo>
                  <a:cubicBezTo>
                    <a:pt x="5307" y="1734"/>
                    <a:pt x="5286" y="1679"/>
                    <a:pt x="5265" y="1630"/>
                  </a:cubicBezTo>
                  <a:lnTo>
                    <a:pt x="5258" y="1610"/>
                  </a:lnTo>
                  <a:cubicBezTo>
                    <a:pt x="5230" y="1554"/>
                    <a:pt x="5203" y="1499"/>
                    <a:pt x="5175" y="1443"/>
                  </a:cubicBezTo>
                  <a:lnTo>
                    <a:pt x="5168" y="1429"/>
                  </a:lnTo>
                  <a:cubicBezTo>
                    <a:pt x="5140" y="1374"/>
                    <a:pt x="5112" y="1325"/>
                    <a:pt x="5078" y="1270"/>
                  </a:cubicBezTo>
                  <a:lnTo>
                    <a:pt x="5071" y="1256"/>
                  </a:lnTo>
                  <a:cubicBezTo>
                    <a:pt x="5036" y="1200"/>
                    <a:pt x="5001" y="1152"/>
                    <a:pt x="4967" y="1103"/>
                  </a:cubicBezTo>
                  <a:cubicBezTo>
                    <a:pt x="4856" y="951"/>
                    <a:pt x="4731" y="812"/>
                    <a:pt x="4592" y="687"/>
                  </a:cubicBezTo>
                  <a:lnTo>
                    <a:pt x="4571" y="666"/>
                  </a:lnTo>
                  <a:lnTo>
                    <a:pt x="4551" y="646"/>
                  </a:lnTo>
                  <a:lnTo>
                    <a:pt x="4537" y="632"/>
                  </a:lnTo>
                  <a:lnTo>
                    <a:pt x="4523" y="625"/>
                  </a:lnTo>
                  <a:lnTo>
                    <a:pt x="4509" y="611"/>
                  </a:lnTo>
                  <a:lnTo>
                    <a:pt x="4502" y="604"/>
                  </a:lnTo>
                  <a:lnTo>
                    <a:pt x="4474" y="583"/>
                  </a:lnTo>
                  <a:lnTo>
                    <a:pt x="4447" y="562"/>
                  </a:lnTo>
                  <a:lnTo>
                    <a:pt x="4426" y="541"/>
                  </a:lnTo>
                  <a:lnTo>
                    <a:pt x="4398" y="521"/>
                  </a:lnTo>
                  <a:lnTo>
                    <a:pt x="4370" y="500"/>
                  </a:lnTo>
                  <a:lnTo>
                    <a:pt x="4343" y="486"/>
                  </a:lnTo>
                  <a:lnTo>
                    <a:pt x="4322" y="465"/>
                  </a:lnTo>
                  <a:lnTo>
                    <a:pt x="4294" y="444"/>
                  </a:lnTo>
                  <a:lnTo>
                    <a:pt x="4266" y="430"/>
                  </a:lnTo>
                  <a:lnTo>
                    <a:pt x="4238" y="410"/>
                  </a:lnTo>
                  <a:lnTo>
                    <a:pt x="4211" y="396"/>
                  </a:lnTo>
                  <a:lnTo>
                    <a:pt x="4183" y="375"/>
                  </a:lnTo>
                  <a:lnTo>
                    <a:pt x="4155" y="361"/>
                  </a:lnTo>
                  <a:lnTo>
                    <a:pt x="4128" y="347"/>
                  </a:lnTo>
                  <a:lnTo>
                    <a:pt x="4100" y="326"/>
                  </a:lnTo>
                  <a:lnTo>
                    <a:pt x="4072" y="313"/>
                  </a:lnTo>
                  <a:lnTo>
                    <a:pt x="4044" y="299"/>
                  </a:lnTo>
                  <a:lnTo>
                    <a:pt x="4017" y="278"/>
                  </a:lnTo>
                  <a:lnTo>
                    <a:pt x="3989" y="264"/>
                  </a:lnTo>
                  <a:lnTo>
                    <a:pt x="3961" y="250"/>
                  </a:lnTo>
                  <a:lnTo>
                    <a:pt x="3933" y="236"/>
                  </a:lnTo>
                  <a:lnTo>
                    <a:pt x="3912" y="229"/>
                  </a:lnTo>
                  <a:lnTo>
                    <a:pt x="3899" y="222"/>
                  </a:lnTo>
                  <a:lnTo>
                    <a:pt x="3871" y="209"/>
                  </a:lnTo>
                  <a:lnTo>
                    <a:pt x="3850" y="202"/>
                  </a:lnTo>
                  <a:lnTo>
                    <a:pt x="3836" y="195"/>
                  </a:lnTo>
                  <a:lnTo>
                    <a:pt x="3802" y="181"/>
                  </a:lnTo>
                  <a:lnTo>
                    <a:pt x="3753" y="160"/>
                  </a:lnTo>
                  <a:lnTo>
                    <a:pt x="3725" y="153"/>
                  </a:lnTo>
                  <a:lnTo>
                    <a:pt x="3691" y="139"/>
                  </a:lnTo>
                  <a:lnTo>
                    <a:pt x="3663" y="125"/>
                  </a:lnTo>
                  <a:lnTo>
                    <a:pt x="3628" y="111"/>
                  </a:lnTo>
                  <a:lnTo>
                    <a:pt x="3614" y="111"/>
                  </a:lnTo>
                  <a:lnTo>
                    <a:pt x="3600" y="104"/>
                  </a:lnTo>
                  <a:lnTo>
                    <a:pt x="3586" y="98"/>
                  </a:lnTo>
                  <a:lnTo>
                    <a:pt x="3566" y="98"/>
                  </a:lnTo>
                  <a:lnTo>
                    <a:pt x="3538" y="84"/>
                  </a:lnTo>
                  <a:lnTo>
                    <a:pt x="3503" y="77"/>
                  </a:lnTo>
                  <a:lnTo>
                    <a:pt x="3476" y="70"/>
                  </a:lnTo>
                  <a:lnTo>
                    <a:pt x="3441" y="56"/>
                  </a:lnTo>
                  <a:lnTo>
                    <a:pt x="3413" y="49"/>
                  </a:lnTo>
                  <a:lnTo>
                    <a:pt x="3378" y="42"/>
                  </a:lnTo>
                  <a:lnTo>
                    <a:pt x="3344" y="35"/>
                  </a:lnTo>
                  <a:lnTo>
                    <a:pt x="3309" y="28"/>
                  </a:lnTo>
                  <a:lnTo>
                    <a:pt x="3281" y="21"/>
                  </a:lnTo>
                  <a:lnTo>
                    <a:pt x="3247" y="14"/>
                  </a:lnTo>
                  <a:lnTo>
                    <a:pt x="3212" y="14"/>
                  </a:lnTo>
                  <a:lnTo>
                    <a:pt x="3177" y="7"/>
                  </a:lnTo>
                  <a:lnTo>
                    <a:pt x="3150" y="0"/>
                  </a:ln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2" name="Google Shape;912;p28"/>
            <p:cNvSpPr/>
            <p:nvPr/>
          </p:nvSpPr>
          <p:spPr>
            <a:xfrm>
              <a:off x="1454346" y="3295225"/>
              <a:ext cx="132335" cy="143448"/>
            </a:xfrm>
            <a:custGeom>
              <a:rect b="b" l="l" r="r" t="t"/>
              <a:pathLst>
                <a:path extrusionOk="0" h="5460" w="5037">
                  <a:moveTo>
                    <a:pt x="1922" y="1"/>
                  </a:moveTo>
                  <a:lnTo>
                    <a:pt x="1880" y="7"/>
                  </a:lnTo>
                  <a:lnTo>
                    <a:pt x="1852" y="14"/>
                  </a:lnTo>
                  <a:lnTo>
                    <a:pt x="1818" y="21"/>
                  </a:lnTo>
                  <a:lnTo>
                    <a:pt x="1783" y="21"/>
                  </a:lnTo>
                  <a:lnTo>
                    <a:pt x="1748" y="28"/>
                  </a:lnTo>
                  <a:lnTo>
                    <a:pt x="1721" y="35"/>
                  </a:lnTo>
                  <a:lnTo>
                    <a:pt x="1686" y="42"/>
                  </a:lnTo>
                  <a:lnTo>
                    <a:pt x="1658" y="49"/>
                  </a:lnTo>
                  <a:lnTo>
                    <a:pt x="1623" y="56"/>
                  </a:lnTo>
                  <a:lnTo>
                    <a:pt x="1589" y="63"/>
                  </a:lnTo>
                  <a:lnTo>
                    <a:pt x="1554" y="77"/>
                  </a:lnTo>
                  <a:lnTo>
                    <a:pt x="1526" y="84"/>
                  </a:lnTo>
                  <a:lnTo>
                    <a:pt x="1492" y="91"/>
                  </a:lnTo>
                  <a:lnTo>
                    <a:pt x="1464" y="105"/>
                  </a:lnTo>
                  <a:lnTo>
                    <a:pt x="1450" y="105"/>
                  </a:lnTo>
                  <a:lnTo>
                    <a:pt x="1429" y="111"/>
                  </a:lnTo>
                  <a:lnTo>
                    <a:pt x="1415" y="118"/>
                  </a:lnTo>
                  <a:lnTo>
                    <a:pt x="1402" y="118"/>
                  </a:lnTo>
                  <a:lnTo>
                    <a:pt x="1367" y="132"/>
                  </a:lnTo>
                  <a:lnTo>
                    <a:pt x="1339" y="139"/>
                  </a:lnTo>
                  <a:lnTo>
                    <a:pt x="1304" y="153"/>
                  </a:lnTo>
                  <a:lnTo>
                    <a:pt x="1277" y="167"/>
                  </a:lnTo>
                  <a:lnTo>
                    <a:pt x="1249" y="174"/>
                  </a:lnTo>
                  <a:cubicBezTo>
                    <a:pt x="0" y="1984"/>
                    <a:pt x="639" y="4481"/>
                    <a:pt x="2608" y="5459"/>
                  </a:cubicBezTo>
                  <a:lnTo>
                    <a:pt x="2650" y="5459"/>
                  </a:lnTo>
                  <a:lnTo>
                    <a:pt x="2747" y="5445"/>
                  </a:lnTo>
                  <a:lnTo>
                    <a:pt x="2754" y="5445"/>
                  </a:lnTo>
                  <a:lnTo>
                    <a:pt x="2851" y="5425"/>
                  </a:lnTo>
                  <a:lnTo>
                    <a:pt x="2879" y="5425"/>
                  </a:lnTo>
                  <a:lnTo>
                    <a:pt x="2962" y="5404"/>
                  </a:lnTo>
                  <a:lnTo>
                    <a:pt x="2969" y="5404"/>
                  </a:lnTo>
                  <a:lnTo>
                    <a:pt x="3066" y="5376"/>
                  </a:lnTo>
                  <a:lnTo>
                    <a:pt x="3087" y="5369"/>
                  </a:lnTo>
                  <a:lnTo>
                    <a:pt x="3177" y="5341"/>
                  </a:lnTo>
                  <a:lnTo>
                    <a:pt x="3184" y="5341"/>
                  </a:lnTo>
                  <a:lnTo>
                    <a:pt x="3281" y="5307"/>
                  </a:lnTo>
                  <a:lnTo>
                    <a:pt x="3302" y="5300"/>
                  </a:lnTo>
                  <a:lnTo>
                    <a:pt x="3385" y="5265"/>
                  </a:lnTo>
                  <a:lnTo>
                    <a:pt x="3392" y="5258"/>
                  </a:lnTo>
                  <a:lnTo>
                    <a:pt x="3482" y="5217"/>
                  </a:lnTo>
                  <a:lnTo>
                    <a:pt x="3503" y="5210"/>
                  </a:lnTo>
                  <a:lnTo>
                    <a:pt x="3579" y="5168"/>
                  </a:lnTo>
                  <a:lnTo>
                    <a:pt x="3593" y="5161"/>
                  </a:lnTo>
                  <a:lnTo>
                    <a:pt x="3677" y="5112"/>
                  </a:lnTo>
                  <a:lnTo>
                    <a:pt x="3697" y="5106"/>
                  </a:lnTo>
                  <a:lnTo>
                    <a:pt x="3774" y="5057"/>
                  </a:lnTo>
                  <a:lnTo>
                    <a:pt x="3781" y="5050"/>
                  </a:lnTo>
                  <a:lnTo>
                    <a:pt x="3864" y="4995"/>
                  </a:lnTo>
                  <a:lnTo>
                    <a:pt x="3885" y="4981"/>
                  </a:lnTo>
                  <a:lnTo>
                    <a:pt x="3947" y="4932"/>
                  </a:lnTo>
                  <a:lnTo>
                    <a:pt x="3961" y="4925"/>
                  </a:lnTo>
                  <a:lnTo>
                    <a:pt x="4037" y="4863"/>
                  </a:lnTo>
                  <a:lnTo>
                    <a:pt x="4058" y="4849"/>
                  </a:lnTo>
                  <a:lnTo>
                    <a:pt x="4120" y="4793"/>
                  </a:lnTo>
                  <a:lnTo>
                    <a:pt x="4127" y="4780"/>
                  </a:lnTo>
                  <a:lnTo>
                    <a:pt x="4204" y="4717"/>
                  </a:lnTo>
                  <a:lnTo>
                    <a:pt x="4218" y="4703"/>
                  </a:lnTo>
                  <a:lnTo>
                    <a:pt x="4273" y="4641"/>
                  </a:lnTo>
                  <a:lnTo>
                    <a:pt x="4287" y="4627"/>
                  </a:lnTo>
                  <a:cubicBezTo>
                    <a:pt x="4308" y="4606"/>
                    <a:pt x="4329" y="4578"/>
                    <a:pt x="4349" y="4558"/>
                  </a:cubicBezTo>
                  <a:lnTo>
                    <a:pt x="4363" y="4544"/>
                  </a:lnTo>
                  <a:lnTo>
                    <a:pt x="4391" y="4509"/>
                  </a:lnTo>
                  <a:cubicBezTo>
                    <a:pt x="4571" y="4294"/>
                    <a:pt x="4717" y="4058"/>
                    <a:pt x="4828" y="3795"/>
                  </a:cubicBezTo>
                  <a:cubicBezTo>
                    <a:pt x="4835" y="3767"/>
                    <a:pt x="4849" y="3746"/>
                    <a:pt x="4856" y="3718"/>
                  </a:cubicBezTo>
                  <a:lnTo>
                    <a:pt x="4863" y="3697"/>
                  </a:lnTo>
                  <a:cubicBezTo>
                    <a:pt x="4877" y="3670"/>
                    <a:pt x="4883" y="3642"/>
                    <a:pt x="4890" y="3621"/>
                  </a:cubicBezTo>
                  <a:lnTo>
                    <a:pt x="4897" y="3593"/>
                  </a:lnTo>
                  <a:cubicBezTo>
                    <a:pt x="4911" y="3559"/>
                    <a:pt x="4918" y="3531"/>
                    <a:pt x="4932" y="3496"/>
                  </a:cubicBezTo>
                  <a:cubicBezTo>
                    <a:pt x="4960" y="3385"/>
                    <a:pt x="4988" y="3274"/>
                    <a:pt x="5001" y="3163"/>
                  </a:cubicBezTo>
                  <a:cubicBezTo>
                    <a:pt x="5001" y="3136"/>
                    <a:pt x="5008" y="3115"/>
                    <a:pt x="5015" y="3087"/>
                  </a:cubicBezTo>
                  <a:cubicBezTo>
                    <a:pt x="5015" y="3059"/>
                    <a:pt x="5015" y="3045"/>
                    <a:pt x="5022" y="3025"/>
                  </a:cubicBezTo>
                  <a:cubicBezTo>
                    <a:pt x="5029" y="2935"/>
                    <a:pt x="5036" y="2837"/>
                    <a:pt x="5036" y="2740"/>
                  </a:cubicBezTo>
                  <a:lnTo>
                    <a:pt x="5036" y="2650"/>
                  </a:lnTo>
                  <a:cubicBezTo>
                    <a:pt x="5036" y="2622"/>
                    <a:pt x="5029" y="2615"/>
                    <a:pt x="5029" y="2609"/>
                  </a:cubicBezTo>
                  <a:cubicBezTo>
                    <a:pt x="5029" y="2581"/>
                    <a:pt x="5029" y="2546"/>
                    <a:pt x="5029" y="2518"/>
                  </a:cubicBezTo>
                  <a:cubicBezTo>
                    <a:pt x="5022" y="2484"/>
                    <a:pt x="5022" y="2456"/>
                    <a:pt x="5015" y="2421"/>
                  </a:cubicBezTo>
                  <a:lnTo>
                    <a:pt x="5015" y="2400"/>
                  </a:lnTo>
                  <a:cubicBezTo>
                    <a:pt x="5008" y="2338"/>
                    <a:pt x="5001" y="2276"/>
                    <a:pt x="4988" y="2220"/>
                  </a:cubicBezTo>
                  <a:lnTo>
                    <a:pt x="4988" y="2192"/>
                  </a:lnTo>
                  <a:cubicBezTo>
                    <a:pt x="4981" y="2137"/>
                    <a:pt x="4967" y="2074"/>
                    <a:pt x="4946" y="2019"/>
                  </a:cubicBezTo>
                  <a:lnTo>
                    <a:pt x="4946" y="1998"/>
                  </a:lnTo>
                  <a:cubicBezTo>
                    <a:pt x="4925" y="1936"/>
                    <a:pt x="4911" y="1880"/>
                    <a:pt x="4890" y="1825"/>
                  </a:cubicBezTo>
                  <a:lnTo>
                    <a:pt x="4883" y="1804"/>
                  </a:lnTo>
                  <a:cubicBezTo>
                    <a:pt x="4863" y="1741"/>
                    <a:pt x="4842" y="1686"/>
                    <a:pt x="4814" y="1631"/>
                  </a:cubicBezTo>
                  <a:lnTo>
                    <a:pt x="4807" y="1617"/>
                  </a:lnTo>
                  <a:cubicBezTo>
                    <a:pt x="4786" y="1561"/>
                    <a:pt x="4759" y="1506"/>
                    <a:pt x="4731" y="1450"/>
                  </a:cubicBezTo>
                  <a:lnTo>
                    <a:pt x="4717" y="1429"/>
                  </a:lnTo>
                  <a:cubicBezTo>
                    <a:pt x="4689" y="1381"/>
                    <a:pt x="4662" y="1332"/>
                    <a:pt x="4634" y="1277"/>
                  </a:cubicBezTo>
                  <a:lnTo>
                    <a:pt x="4620" y="1263"/>
                  </a:lnTo>
                  <a:cubicBezTo>
                    <a:pt x="4592" y="1207"/>
                    <a:pt x="4557" y="1159"/>
                    <a:pt x="4516" y="1103"/>
                  </a:cubicBezTo>
                  <a:cubicBezTo>
                    <a:pt x="4412" y="958"/>
                    <a:pt x="4287" y="819"/>
                    <a:pt x="4148" y="694"/>
                  </a:cubicBezTo>
                  <a:lnTo>
                    <a:pt x="4127" y="673"/>
                  </a:lnTo>
                  <a:lnTo>
                    <a:pt x="4100" y="653"/>
                  </a:lnTo>
                  <a:lnTo>
                    <a:pt x="4086" y="639"/>
                  </a:lnTo>
                  <a:lnTo>
                    <a:pt x="4079" y="632"/>
                  </a:lnTo>
                  <a:lnTo>
                    <a:pt x="4065" y="618"/>
                  </a:lnTo>
                  <a:lnTo>
                    <a:pt x="4051" y="611"/>
                  </a:lnTo>
                  <a:lnTo>
                    <a:pt x="4030" y="590"/>
                  </a:lnTo>
                  <a:lnTo>
                    <a:pt x="4003" y="569"/>
                  </a:lnTo>
                  <a:lnTo>
                    <a:pt x="3975" y="548"/>
                  </a:lnTo>
                  <a:lnTo>
                    <a:pt x="3947" y="528"/>
                  </a:lnTo>
                  <a:lnTo>
                    <a:pt x="3926" y="507"/>
                  </a:lnTo>
                  <a:lnTo>
                    <a:pt x="3899" y="493"/>
                  </a:lnTo>
                  <a:lnTo>
                    <a:pt x="3871" y="472"/>
                  </a:lnTo>
                  <a:lnTo>
                    <a:pt x="3843" y="451"/>
                  </a:lnTo>
                  <a:lnTo>
                    <a:pt x="3822" y="437"/>
                  </a:lnTo>
                  <a:lnTo>
                    <a:pt x="3794" y="417"/>
                  </a:lnTo>
                  <a:lnTo>
                    <a:pt x="3767" y="403"/>
                  </a:lnTo>
                  <a:lnTo>
                    <a:pt x="3739" y="382"/>
                  </a:lnTo>
                  <a:lnTo>
                    <a:pt x="3711" y="368"/>
                  </a:lnTo>
                  <a:lnTo>
                    <a:pt x="3684" y="347"/>
                  </a:lnTo>
                  <a:lnTo>
                    <a:pt x="3656" y="333"/>
                  </a:lnTo>
                  <a:lnTo>
                    <a:pt x="3628" y="320"/>
                  </a:lnTo>
                  <a:lnTo>
                    <a:pt x="3600" y="306"/>
                  </a:lnTo>
                  <a:lnTo>
                    <a:pt x="3573" y="285"/>
                  </a:lnTo>
                  <a:lnTo>
                    <a:pt x="3545" y="271"/>
                  </a:lnTo>
                  <a:lnTo>
                    <a:pt x="3510" y="257"/>
                  </a:lnTo>
                  <a:lnTo>
                    <a:pt x="3482" y="243"/>
                  </a:lnTo>
                  <a:lnTo>
                    <a:pt x="3468" y="236"/>
                  </a:lnTo>
                  <a:lnTo>
                    <a:pt x="3455" y="229"/>
                  </a:lnTo>
                  <a:lnTo>
                    <a:pt x="3427" y="216"/>
                  </a:lnTo>
                  <a:lnTo>
                    <a:pt x="3406" y="209"/>
                  </a:lnTo>
                  <a:lnTo>
                    <a:pt x="3385" y="202"/>
                  </a:lnTo>
                  <a:lnTo>
                    <a:pt x="3358" y="188"/>
                  </a:lnTo>
                  <a:lnTo>
                    <a:pt x="3309" y="167"/>
                  </a:lnTo>
                  <a:lnTo>
                    <a:pt x="3281" y="153"/>
                  </a:lnTo>
                  <a:lnTo>
                    <a:pt x="3247" y="139"/>
                  </a:lnTo>
                  <a:lnTo>
                    <a:pt x="3219" y="132"/>
                  </a:lnTo>
                  <a:lnTo>
                    <a:pt x="3184" y="118"/>
                  </a:lnTo>
                  <a:lnTo>
                    <a:pt x="3170" y="118"/>
                  </a:lnTo>
                  <a:lnTo>
                    <a:pt x="3156" y="111"/>
                  </a:lnTo>
                  <a:lnTo>
                    <a:pt x="3136" y="105"/>
                  </a:lnTo>
                  <a:lnTo>
                    <a:pt x="3122" y="105"/>
                  </a:lnTo>
                  <a:lnTo>
                    <a:pt x="3094" y="91"/>
                  </a:lnTo>
                  <a:lnTo>
                    <a:pt x="3059" y="84"/>
                  </a:lnTo>
                  <a:lnTo>
                    <a:pt x="3025" y="77"/>
                  </a:lnTo>
                  <a:lnTo>
                    <a:pt x="2997" y="63"/>
                  </a:lnTo>
                  <a:lnTo>
                    <a:pt x="2962" y="56"/>
                  </a:lnTo>
                  <a:lnTo>
                    <a:pt x="2927" y="49"/>
                  </a:lnTo>
                  <a:lnTo>
                    <a:pt x="2900" y="42"/>
                  </a:lnTo>
                  <a:lnTo>
                    <a:pt x="2865" y="35"/>
                  </a:lnTo>
                  <a:lnTo>
                    <a:pt x="2830" y="28"/>
                  </a:lnTo>
                  <a:lnTo>
                    <a:pt x="2796" y="21"/>
                  </a:lnTo>
                  <a:lnTo>
                    <a:pt x="2768" y="21"/>
                  </a:lnTo>
                  <a:lnTo>
                    <a:pt x="2733" y="14"/>
                  </a:lnTo>
                  <a:lnTo>
                    <a:pt x="2699" y="7"/>
                  </a:lnTo>
                  <a:lnTo>
                    <a:pt x="2664" y="1"/>
                  </a:lnTo>
                  <a:close/>
                </a:path>
              </a:pathLst>
            </a:custGeom>
            <a:solidFill>
              <a:srgbClr val="51637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3" name="Google Shape;913;p28"/>
            <p:cNvSpPr/>
            <p:nvPr/>
          </p:nvSpPr>
          <p:spPr>
            <a:xfrm>
              <a:off x="1506996" y="3210890"/>
              <a:ext cx="14608" cy="44453"/>
            </a:xfrm>
            <a:custGeom>
              <a:rect b="b" l="l" r="r" t="t"/>
              <a:pathLst>
                <a:path extrusionOk="0" h="1692" w="556">
                  <a:moveTo>
                    <a:pt x="278" y="1"/>
                  </a:moveTo>
                  <a:cubicBezTo>
                    <a:pt x="140" y="1"/>
                    <a:pt x="1" y="93"/>
                    <a:pt x="1" y="277"/>
                  </a:cubicBezTo>
                  <a:lnTo>
                    <a:pt x="1" y="1414"/>
                  </a:lnTo>
                  <a:cubicBezTo>
                    <a:pt x="1" y="1567"/>
                    <a:pt x="126" y="1691"/>
                    <a:pt x="278" y="1691"/>
                  </a:cubicBezTo>
                  <a:cubicBezTo>
                    <a:pt x="431" y="1691"/>
                    <a:pt x="556" y="1560"/>
                    <a:pt x="556" y="1407"/>
                  </a:cubicBezTo>
                  <a:lnTo>
                    <a:pt x="556" y="277"/>
                  </a:lnTo>
                  <a:cubicBezTo>
                    <a:pt x="556" y="93"/>
                    <a:pt x="417" y="1"/>
                    <a:pt x="278" y="1"/>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4" name="Google Shape;914;p28"/>
            <p:cNvSpPr/>
            <p:nvPr/>
          </p:nvSpPr>
          <p:spPr>
            <a:xfrm>
              <a:off x="1430307" y="3230489"/>
              <a:ext cx="33892" cy="40696"/>
            </a:xfrm>
            <a:custGeom>
              <a:rect b="b" l="l" r="r" t="t"/>
              <a:pathLst>
                <a:path extrusionOk="0" h="1549" w="1290">
                  <a:moveTo>
                    <a:pt x="385" y="0"/>
                  </a:moveTo>
                  <a:cubicBezTo>
                    <a:pt x="192" y="0"/>
                    <a:pt x="0" y="206"/>
                    <a:pt x="139" y="425"/>
                  </a:cubicBezTo>
                  <a:lnTo>
                    <a:pt x="700" y="1410"/>
                  </a:lnTo>
                  <a:cubicBezTo>
                    <a:pt x="749" y="1493"/>
                    <a:pt x="846" y="1549"/>
                    <a:pt x="943" y="1549"/>
                  </a:cubicBezTo>
                  <a:cubicBezTo>
                    <a:pt x="1158" y="1549"/>
                    <a:pt x="1290" y="1313"/>
                    <a:pt x="1186" y="1133"/>
                  </a:cubicBezTo>
                  <a:lnTo>
                    <a:pt x="617" y="148"/>
                  </a:lnTo>
                  <a:cubicBezTo>
                    <a:pt x="561" y="43"/>
                    <a:pt x="473" y="0"/>
                    <a:pt x="385"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5" name="Google Shape;915;p28"/>
            <p:cNvSpPr/>
            <p:nvPr/>
          </p:nvSpPr>
          <p:spPr>
            <a:xfrm>
              <a:off x="1374872" y="3284768"/>
              <a:ext cx="47002" cy="29793"/>
            </a:xfrm>
            <a:custGeom>
              <a:rect b="b" l="l" r="r" t="t"/>
              <a:pathLst>
                <a:path extrusionOk="0" h="1134" w="1789">
                  <a:moveTo>
                    <a:pt x="412" y="0"/>
                  </a:moveTo>
                  <a:cubicBezTo>
                    <a:pt x="160" y="0"/>
                    <a:pt x="0" y="373"/>
                    <a:pt x="286" y="530"/>
                  </a:cubicBezTo>
                  <a:lnTo>
                    <a:pt x="1264" y="1092"/>
                  </a:lnTo>
                  <a:cubicBezTo>
                    <a:pt x="1305" y="1120"/>
                    <a:pt x="1354" y="1134"/>
                    <a:pt x="1402" y="1134"/>
                  </a:cubicBezTo>
                  <a:cubicBezTo>
                    <a:pt x="1405" y="1134"/>
                    <a:pt x="1407" y="1134"/>
                    <a:pt x="1410" y="1134"/>
                  </a:cubicBezTo>
                  <a:cubicBezTo>
                    <a:pt x="1695" y="1134"/>
                    <a:pt x="1789" y="751"/>
                    <a:pt x="1541" y="614"/>
                  </a:cubicBezTo>
                  <a:lnTo>
                    <a:pt x="563" y="45"/>
                  </a:lnTo>
                  <a:cubicBezTo>
                    <a:pt x="511" y="14"/>
                    <a:pt x="460" y="0"/>
                    <a:pt x="412"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6" name="Google Shape;916;p28"/>
            <p:cNvSpPr/>
            <p:nvPr/>
          </p:nvSpPr>
          <p:spPr>
            <a:xfrm>
              <a:off x="1356297" y="3359198"/>
              <a:ext cx="49235" cy="14581"/>
            </a:xfrm>
            <a:custGeom>
              <a:rect b="b" l="l" r="r" t="t"/>
              <a:pathLst>
                <a:path extrusionOk="0" h="555" w="1874">
                  <a:moveTo>
                    <a:pt x="368" y="0"/>
                  </a:moveTo>
                  <a:cubicBezTo>
                    <a:pt x="1" y="0"/>
                    <a:pt x="1" y="555"/>
                    <a:pt x="368" y="555"/>
                  </a:cubicBezTo>
                  <a:lnTo>
                    <a:pt x="1506" y="555"/>
                  </a:lnTo>
                  <a:cubicBezTo>
                    <a:pt x="1873" y="555"/>
                    <a:pt x="1873" y="0"/>
                    <a:pt x="1506"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7" name="Google Shape;917;p28"/>
            <p:cNvSpPr/>
            <p:nvPr/>
          </p:nvSpPr>
          <p:spPr>
            <a:xfrm>
              <a:off x="1375686" y="3418311"/>
              <a:ext cx="46476" cy="29478"/>
            </a:xfrm>
            <a:custGeom>
              <a:rect b="b" l="l" r="r" t="t"/>
              <a:pathLst>
                <a:path extrusionOk="0" h="1122" w="1769">
                  <a:moveTo>
                    <a:pt x="1373" y="1"/>
                  </a:moveTo>
                  <a:cubicBezTo>
                    <a:pt x="1329" y="1"/>
                    <a:pt x="1281" y="13"/>
                    <a:pt x="1233" y="39"/>
                  </a:cubicBezTo>
                  <a:lnTo>
                    <a:pt x="255" y="601"/>
                  </a:lnTo>
                  <a:cubicBezTo>
                    <a:pt x="0" y="745"/>
                    <a:pt x="100" y="1121"/>
                    <a:pt x="386" y="1121"/>
                  </a:cubicBezTo>
                  <a:cubicBezTo>
                    <a:pt x="388" y="1121"/>
                    <a:pt x="391" y="1121"/>
                    <a:pt x="393" y="1121"/>
                  </a:cubicBezTo>
                  <a:cubicBezTo>
                    <a:pt x="442" y="1121"/>
                    <a:pt x="490" y="1107"/>
                    <a:pt x="532" y="1086"/>
                  </a:cubicBezTo>
                  <a:lnTo>
                    <a:pt x="1510" y="518"/>
                  </a:lnTo>
                  <a:cubicBezTo>
                    <a:pt x="1769" y="359"/>
                    <a:pt x="1619" y="1"/>
                    <a:pt x="1373" y="1"/>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8" name="Google Shape;918;p28"/>
            <p:cNvSpPr/>
            <p:nvPr/>
          </p:nvSpPr>
          <p:spPr>
            <a:xfrm>
              <a:off x="1606701" y="3284689"/>
              <a:ext cx="46870" cy="29872"/>
            </a:xfrm>
            <a:custGeom>
              <a:rect b="b" l="l" r="r" t="t"/>
              <a:pathLst>
                <a:path extrusionOk="0" h="1137" w="1784">
                  <a:moveTo>
                    <a:pt x="1381" y="1"/>
                  </a:moveTo>
                  <a:cubicBezTo>
                    <a:pt x="1333" y="1"/>
                    <a:pt x="1281" y="15"/>
                    <a:pt x="1228" y="48"/>
                  </a:cubicBezTo>
                  <a:lnTo>
                    <a:pt x="250" y="617"/>
                  </a:lnTo>
                  <a:cubicBezTo>
                    <a:pt x="0" y="755"/>
                    <a:pt x="97" y="1137"/>
                    <a:pt x="388" y="1137"/>
                  </a:cubicBezTo>
                  <a:cubicBezTo>
                    <a:pt x="437" y="1137"/>
                    <a:pt x="486" y="1123"/>
                    <a:pt x="527" y="1095"/>
                  </a:cubicBezTo>
                  <a:lnTo>
                    <a:pt x="1505" y="526"/>
                  </a:lnTo>
                  <a:cubicBezTo>
                    <a:pt x="1784" y="375"/>
                    <a:pt x="1630" y="1"/>
                    <a:pt x="1381" y="1"/>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19" name="Google Shape;919;p28"/>
            <p:cNvSpPr/>
            <p:nvPr/>
          </p:nvSpPr>
          <p:spPr>
            <a:xfrm>
              <a:off x="1564402" y="3230857"/>
              <a:ext cx="33419" cy="40328"/>
            </a:xfrm>
            <a:custGeom>
              <a:rect b="b" l="l" r="r" t="t"/>
              <a:pathLst>
                <a:path extrusionOk="0" h="1535" w="1272">
                  <a:moveTo>
                    <a:pt x="900" y="0"/>
                  </a:moveTo>
                  <a:cubicBezTo>
                    <a:pt x="816" y="0"/>
                    <a:pt x="732" y="39"/>
                    <a:pt x="674" y="134"/>
                  </a:cubicBezTo>
                  <a:lnTo>
                    <a:pt x="105" y="1119"/>
                  </a:lnTo>
                  <a:cubicBezTo>
                    <a:pt x="1" y="1299"/>
                    <a:pt x="133" y="1535"/>
                    <a:pt x="348" y="1535"/>
                  </a:cubicBezTo>
                  <a:cubicBezTo>
                    <a:pt x="445" y="1535"/>
                    <a:pt x="535" y="1479"/>
                    <a:pt x="590" y="1396"/>
                  </a:cubicBezTo>
                  <a:lnTo>
                    <a:pt x="1152" y="411"/>
                  </a:lnTo>
                  <a:cubicBezTo>
                    <a:pt x="1272" y="196"/>
                    <a:pt x="1087" y="0"/>
                    <a:pt x="900" y="0"/>
                  </a:cubicBezTo>
                  <a:close/>
                </a:path>
              </a:pathLst>
            </a:custGeom>
            <a:solidFill>
              <a:srgbClr val="AAB8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20" name="Google Shape;920;p28"/>
            <p:cNvSpPr/>
            <p:nvPr/>
          </p:nvSpPr>
          <p:spPr>
            <a:xfrm>
              <a:off x="1360317" y="3362587"/>
              <a:ext cx="427348" cy="228492"/>
            </a:xfrm>
            <a:custGeom>
              <a:rect b="b" l="l" r="r" t="t"/>
              <a:pathLst>
                <a:path extrusionOk="0" h="8697" w="16266">
                  <a:moveTo>
                    <a:pt x="9272" y="1"/>
                  </a:moveTo>
                  <a:cubicBezTo>
                    <a:pt x="7689" y="1"/>
                    <a:pt x="6230" y="1084"/>
                    <a:pt x="5861" y="2722"/>
                  </a:cubicBezTo>
                  <a:cubicBezTo>
                    <a:pt x="5644" y="2651"/>
                    <a:pt x="5422" y="2616"/>
                    <a:pt x="5202" y="2616"/>
                  </a:cubicBezTo>
                  <a:cubicBezTo>
                    <a:pt x="4525" y="2616"/>
                    <a:pt x="3874" y="2943"/>
                    <a:pt x="3475" y="3520"/>
                  </a:cubicBezTo>
                  <a:cubicBezTo>
                    <a:pt x="3251" y="3461"/>
                    <a:pt x="3027" y="3433"/>
                    <a:pt x="2807" y="3433"/>
                  </a:cubicBezTo>
                  <a:cubicBezTo>
                    <a:pt x="1521" y="3433"/>
                    <a:pt x="373" y="4388"/>
                    <a:pt x="201" y="5732"/>
                  </a:cubicBezTo>
                  <a:cubicBezTo>
                    <a:pt x="0" y="7307"/>
                    <a:pt x="1228" y="8694"/>
                    <a:pt x="2816" y="8694"/>
                  </a:cubicBezTo>
                  <a:lnTo>
                    <a:pt x="13540" y="8694"/>
                  </a:lnTo>
                  <a:cubicBezTo>
                    <a:pt x="13581" y="8696"/>
                    <a:pt x="13622" y="8697"/>
                    <a:pt x="13663" y="8697"/>
                  </a:cubicBezTo>
                  <a:cubicBezTo>
                    <a:pt x="15092" y="8697"/>
                    <a:pt x="16266" y="7536"/>
                    <a:pt x="16266" y="6093"/>
                  </a:cubicBezTo>
                  <a:cubicBezTo>
                    <a:pt x="16266" y="4654"/>
                    <a:pt x="15099" y="3495"/>
                    <a:pt x="13675" y="3495"/>
                  </a:cubicBezTo>
                  <a:cubicBezTo>
                    <a:pt x="13630" y="3495"/>
                    <a:pt x="13585" y="3496"/>
                    <a:pt x="13540" y="3499"/>
                  </a:cubicBezTo>
                  <a:cubicBezTo>
                    <a:pt x="13276" y="3499"/>
                    <a:pt x="13013" y="3533"/>
                    <a:pt x="12763" y="3617"/>
                  </a:cubicBezTo>
                  <a:lnTo>
                    <a:pt x="12763" y="3499"/>
                  </a:lnTo>
                  <a:cubicBezTo>
                    <a:pt x="12763" y="2895"/>
                    <a:pt x="12603" y="2299"/>
                    <a:pt x="12305" y="1772"/>
                  </a:cubicBezTo>
                  <a:cubicBezTo>
                    <a:pt x="11695" y="579"/>
                    <a:pt x="10425" y="197"/>
                    <a:pt x="10425" y="197"/>
                  </a:cubicBezTo>
                  <a:cubicBezTo>
                    <a:pt x="10043" y="64"/>
                    <a:pt x="9654" y="1"/>
                    <a:pt x="9272" y="1"/>
                  </a:cubicBezTo>
                  <a:close/>
                </a:path>
              </a:pathLst>
            </a:custGeom>
            <a:solidFill>
              <a:srgbClr val="99A4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921" name="Google Shape;921;p28"/>
            <p:cNvSpPr/>
            <p:nvPr/>
          </p:nvSpPr>
          <p:spPr>
            <a:xfrm>
              <a:off x="1360317" y="3431264"/>
              <a:ext cx="216512" cy="159737"/>
            </a:xfrm>
            <a:custGeom>
              <a:rect b="b" l="l" r="r" t="t"/>
              <a:pathLst>
                <a:path extrusionOk="0" h="6080" w="8241">
                  <a:moveTo>
                    <a:pt x="5195" y="1"/>
                  </a:moveTo>
                  <a:cubicBezTo>
                    <a:pt x="4523" y="1"/>
                    <a:pt x="3875" y="331"/>
                    <a:pt x="3475" y="906"/>
                  </a:cubicBezTo>
                  <a:cubicBezTo>
                    <a:pt x="3251" y="847"/>
                    <a:pt x="3027" y="819"/>
                    <a:pt x="2807" y="819"/>
                  </a:cubicBezTo>
                  <a:cubicBezTo>
                    <a:pt x="1521" y="819"/>
                    <a:pt x="373" y="1774"/>
                    <a:pt x="201" y="3118"/>
                  </a:cubicBezTo>
                  <a:cubicBezTo>
                    <a:pt x="0" y="4693"/>
                    <a:pt x="1228" y="6080"/>
                    <a:pt x="2816" y="6080"/>
                  </a:cubicBezTo>
                  <a:lnTo>
                    <a:pt x="8241" y="6080"/>
                  </a:lnTo>
                  <a:cubicBezTo>
                    <a:pt x="6652" y="4963"/>
                    <a:pt x="5709" y="3139"/>
                    <a:pt x="5709" y="1197"/>
                  </a:cubicBezTo>
                  <a:cubicBezTo>
                    <a:pt x="5709" y="822"/>
                    <a:pt x="5737" y="455"/>
                    <a:pt x="5806" y="94"/>
                  </a:cubicBezTo>
                  <a:cubicBezTo>
                    <a:pt x="5604" y="31"/>
                    <a:pt x="5399" y="1"/>
                    <a:pt x="5195" y="1"/>
                  </a:cubicBezTo>
                  <a:close/>
                </a:path>
              </a:pathLst>
            </a:custGeom>
            <a:solidFill>
              <a:srgbClr val="7887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922" name="Google Shape;922;p28"/>
          <p:cNvGrpSpPr/>
          <p:nvPr/>
        </p:nvGrpSpPr>
        <p:grpSpPr>
          <a:xfrm>
            <a:off x="2777191" y="2947332"/>
            <a:ext cx="652453" cy="650485"/>
            <a:chOff x="6319908" y="3696721"/>
            <a:chExt cx="373963" cy="343119"/>
          </a:xfrm>
        </p:grpSpPr>
        <p:sp>
          <p:nvSpPr>
            <p:cNvPr id="923" name="Google Shape;923;p28"/>
            <p:cNvSpPr/>
            <p:nvPr/>
          </p:nvSpPr>
          <p:spPr>
            <a:xfrm>
              <a:off x="6378049" y="3745325"/>
              <a:ext cx="48315" cy="66180"/>
            </a:xfrm>
            <a:custGeom>
              <a:rect b="b" l="l" r="r" t="t"/>
              <a:pathLst>
                <a:path extrusionOk="0" h="2519" w="1839">
                  <a:moveTo>
                    <a:pt x="0" y="1"/>
                  </a:moveTo>
                  <a:lnTo>
                    <a:pt x="0" y="2519"/>
                  </a:lnTo>
                  <a:lnTo>
                    <a:pt x="1838" y="923"/>
                  </a:lnTo>
                  <a:lnTo>
                    <a:pt x="1838" y="1"/>
                  </a:lnTo>
                  <a:close/>
                </a:path>
              </a:pathLst>
            </a:custGeom>
            <a:solidFill>
              <a:srgbClr val="B7C2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6401195" y="3745325"/>
              <a:ext cx="25169" cy="46135"/>
            </a:xfrm>
            <a:custGeom>
              <a:rect b="b" l="l" r="r" t="t"/>
              <a:pathLst>
                <a:path extrusionOk="0" h="1756" w="958">
                  <a:moveTo>
                    <a:pt x="0" y="1"/>
                  </a:moveTo>
                  <a:lnTo>
                    <a:pt x="0" y="1756"/>
                  </a:lnTo>
                  <a:lnTo>
                    <a:pt x="957" y="923"/>
                  </a:lnTo>
                  <a:lnTo>
                    <a:pt x="957" y="1"/>
                  </a:lnTo>
                  <a:close/>
                </a:path>
              </a:pathLst>
            </a:custGeom>
            <a:solidFill>
              <a:srgbClr val="9FA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6366016" y="3736813"/>
              <a:ext cx="281562" cy="303027"/>
            </a:xfrm>
            <a:custGeom>
              <a:rect b="b" l="l" r="r" t="t"/>
              <a:pathLst>
                <a:path extrusionOk="0" h="11534" w="10717">
                  <a:moveTo>
                    <a:pt x="5359" y="1"/>
                  </a:moveTo>
                  <a:cubicBezTo>
                    <a:pt x="5333" y="1"/>
                    <a:pt x="5307" y="9"/>
                    <a:pt x="5286" y="27"/>
                  </a:cubicBezTo>
                  <a:lnTo>
                    <a:pt x="0" y="4625"/>
                  </a:lnTo>
                  <a:lnTo>
                    <a:pt x="0" y="11222"/>
                  </a:lnTo>
                  <a:cubicBezTo>
                    <a:pt x="0" y="11395"/>
                    <a:pt x="146" y="11534"/>
                    <a:pt x="319" y="11534"/>
                  </a:cubicBezTo>
                  <a:lnTo>
                    <a:pt x="10405" y="11534"/>
                  </a:lnTo>
                  <a:cubicBezTo>
                    <a:pt x="10578" y="11534"/>
                    <a:pt x="10717" y="11395"/>
                    <a:pt x="10717" y="11222"/>
                  </a:cubicBezTo>
                  <a:lnTo>
                    <a:pt x="10717" y="4625"/>
                  </a:lnTo>
                  <a:lnTo>
                    <a:pt x="5431" y="27"/>
                  </a:lnTo>
                  <a:cubicBezTo>
                    <a:pt x="5411" y="9"/>
                    <a:pt x="5385" y="1"/>
                    <a:pt x="5359" y="1"/>
                  </a:cubicBezTo>
                  <a:close/>
                </a:path>
              </a:pathLst>
            </a:custGeom>
            <a:solidFill>
              <a:srgbClr val="879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6493753" y="3736813"/>
              <a:ext cx="153825" cy="303027"/>
            </a:xfrm>
            <a:custGeom>
              <a:rect b="b" l="l" r="r" t="t"/>
              <a:pathLst>
                <a:path extrusionOk="0" h="11534" w="5855">
                  <a:moveTo>
                    <a:pt x="497" y="1"/>
                  </a:moveTo>
                  <a:cubicBezTo>
                    <a:pt x="471" y="1"/>
                    <a:pt x="445" y="9"/>
                    <a:pt x="424" y="27"/>
                  </a:cubicBezTo>
                  <a:lnTo>
                    <a:pt x="1" y="394"/>
                  </a:lnTo>
                  <a:cubicBezTo>
                    <a:pt x="1901" y="2010"/>
                    <a:pt x="4918" y="4625"/>
                    <a:pt x="4918" y="4625"/>
                  </a:cubicBezTo>
                  <a:lnTo>
                    <a:pt x="4918" y="11222"/>
                  </a:lnTo>
                  <a:cubicBezTo>
                    <a:pt x="4918" y="11395"/>
                    <a:pt x="4773" y="11534"/>
                    <a:pt x="4599" y="11534"/>
                  </a:cubicBezTo>
                  <a:lnTo>
                    <a:pt x="5543" y="11534"/>
                  </a:lnTo>
                  <a:cubicBezTo>
                    <a:pt x="5716" y="11534"/>
                    <a:pt x="5855" y="11395"/>
                    <a:pt x="5855" y="11222"/>
                  </a:cubicBezTo>
                  <a:lnTo>
                    <a:pt x="5855" y="4625"/>
                  </a:lnTo>
                  <a:lnTo>
                    <a:pt x="569" y="27"/>
                  </a:lnTo>
                  <a:cubicBezTo>
                    <a:pt x="549" y="9"/>
                    <a:pt x="523" y="1"/>
                    <a:pt x="497" y="1"/>
                  </a:cubicBezTo>
                  <a:close/>
                </a:path>
              </a:pathLst>
            </a:custGeom>
            <a:solidFill>
              <a:srgbClr val="707F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6366200" y="3726750"/>
              <a:ext cx="70174" cy="22069"/>
            </a:xfrm>
            <a:custGeom>
              <a:rect b="b" l="l" r="r" t="t"/>
              <a:pathLst>
                <a:path extrusionOk="0" h="840" w="2671">
                  <a:moveTo>
                    <a:pt x="118" y="0"/>
                  </a:moveTo>
                  <a:cubicBezTo>
                    <a:pt x="49" y="0"/>
                    <a:pt x="0" y="49"/>
                    <a:pt x="0" y="118"/>
                  </a:cubicBezTo>
                  <a:lnTo>
                    <a:pt x="0" y="722"/>
                  </a:lnTo>
                  <a:cubicBezTo>
                    <a:pt x="0" y="791"/>
                    <a:pt x="49" y="840"/>
                    <a:pt x="118" y="840"/>
                  </a:cubicBezTo>
                  <a:lnTo>
                    <a:pt x="2553" y="840"/>
                  </a:lnTo>
                  <a:cubicBezTo>
                    <a:pt x="2615" y="840"/>
                    <a:pt x="2671" y="791"/>
                    <a:pt x="2671" y="722"/>
                  </a:cubicBezTo>
                  <a:lnTo>
                    <a:pt x="2671" y="118"/>
                  </a:lnTo>
                  <a:cubicBezTo>
                    <a:pt x="2671" y="49"/>
                    <a:pt x="2615" y="0"/>
                    <a:pt x="2553" y="0"/>
                  </a:cubicBezTo>
                  <a:close/>
                </a:path>
              </a:pathLst>
            </a:custGeom>
            <a:solidFill>
              <a:srgbClr val="576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6467691" y="3889298"/>
              <a:ext cx="85123" cy="150541"/>
            </a:xfrm>
            <a:custGeom>
              <a:rect b="b" l="l" r="r" t="t"/>
              <a:pathLst>
                <a:path extrusionOk="0" h="5730" w="3240">
                  <a:moveTo>
                    <a:pt x="292" y="0"/>
                  </a:moveTo>
                  <a:cubicBezTo>
                    <a:pt x="133" y="0"/>
                    <a:pt x="1" y="132"/>
                    <a:pt x="1" y="292"/>
                  </a:cubicBezTo>
                  <a:lnTo>
                    <a:pt x="1" y="5730"/>
                  </a:lnTo>
                  <a:lnTo>
                    <a:pt x="3240" y="5730"/>
                  </a:lnTo>
                  <a:lnTo>
                    <a:pt x="3240" y="292"/>
                  </a:lnTo>
                  <a:cubicBezTo>
                    <a:pt x="3240" y="132"/>
                    <a:pt x="3108" y="0"/>
                    <a:pt x="2942" y="0"/>
                  </a:cubicBezTo>
                  <a:close/>
                </a:path>
              </a:pathLst>
            </a:custGeom>
            <a:solidFill>
              <a:srgbClr val="5769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6519632" y="3889298"/>
              <a:ext cx="33182" cy="150541"/>
            </a:xfrm>
            <a:custGeom>
              <a:rect b="b" l="l" r="r" t="t"/>
              <a:pathLst>
                <a:path extrusionOk="0" h="5730" w="1263">
                  <a:moveTo>
                    <a:pt x="1" y="0"/>
                  </a:moveTo>
                  <a:cubicBezTo>
                    <a:pt x="167" y="0"/>
                    <a:pt x="299" y="132"/>
                    <a:pt x="299" y="292"/>
                  </a:cubicBezTo>
                  <a:lnTo>
                    <a:pt x="299" y="5730"/>
                  </a:lnTo>
                  <a:lnTo>
                    <a:pt x="1263" y="5730"/>
                  </a:lnTo>
                  <a:lnTo>
                    <a:pt x="1263" y="292"/>
                  </a:lnTo>
                  <a:cubicBezTo>
                    <a:pt x="1263" y="132"/>
                    <a:pt x="1131" y="0"/>
                    <a:pt x="965" y="0"/>
                  </a:cubicBezTo>
                  <a:close/>
                </a:path>
              </a:pathLst>
            </a:custGeom>
            <a:solidFill>
              <a:srgbClr val="2239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6319908" y="3696721"/>
              <a:ext cx="373963" cy="165096"/>
            </a:xfrm>
            <a:custGeom>
              <a:rect b="b" l="l" r="r" t="t"/>
              <a:pathLst>
                <a:path extrusionOk="0" h="6284" w="14234">
                  <a:moveTo>
                    <a:pt x="7114" y="1"/>
                  </a:moveTo>
                  <a:cubicBezTo>
                    <a:pt x="7088" y="1"/>
                    <a:pt x="7062" y="9"/>
                    <a:pt x="7041" y="27"/>
                  </a:cubicBezTo>
                  <a:lnTo>
                    <a:pt x="77" y="6089"/>
                  </a:lnTo>
                  <a:cubicBezTo>
                    <a:pt x="1" y="6158"/>
                    <a:pt x="49" y="6283"/>
                    <a:pt x="153" y="6283"/>
                  </a:cubicBezTo>
                  <a:lnTo>
                    <a:pt x="1762" y="6283"/>
                  </a:lnTo>
                  <a:lnTo>
                    <a:pt x="7041" y="1691"/>
                  </a:lnTo>
                  <a:cubicBezTo>
                    <a:pt x="7062" y="1674"/>
                    <a:pt x="7088" y="1665"/>
                    <a:pt x="7114" y="1665"/>
                  </a:cubicBezTo>
                  <a:cubicBezTo>
                    <a:pt x="7140" y="1665"/>
                    <a:pt x="7166" y="1674"/>
                    <a:pt x="7186" y="1691"/>
                  </a:cubicBezTo>
                  <a:lnTo>
                    <a:pt x="12472" y="6283"/>
                  </a:lnTo>
                  <a:lnTo>
                    <a:pt x="14081" y="6283"/>
                  </a:lnTo>
                  <a:cubicBezTo>
                    <a:pt x="14185" y="6283"/>
                    <a:pt x="14234" y="6158"/>
                    <a:pt x="14150" y="6089"/>
                  </a:cubicBezTo>
                  <a:lnTo>
                    <a:pt x="7186" y="27"/>
                  </a:lnTo>
                  <a:cubicBezTo>
                    <a:pt x="7166" y="9"/>
                    <a:pt x="7140" y="1"/>
                    <a:pt x="7114" y="1"/>
                  </a:cubicBezTo>
                  <a:close/>
                </a:path>
              </a:pathLst>
            </a:custGeom>
            <a:solidFill>
              <a:srgbClr val="8797A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6411021" y="3726750"/>
              <a:ext cx="25353" cy="22253"/>
            </a:xfrm>
            <a:custGeom>
              <a:rect b="b" l="l" r="r" t="t"/>
              <a:pathLst>
                <a:path extrusionOk="0" h="847" w="965">
                  <a:moveTo>
                    <a:pt x="1" y="0"/>
                  </a:moveTo>
                  <a:lnTo>
                    <a:pt x="1" y="847"/>
                  </a:lnTo>
                  <a:lnTo>
                    <a:pt x="847" y="847"/>
                  </a:lnTo>
                  <a:cubicBezTo>
                    <a:pt x="909" y="847"/>
                    <a:pt x="965" y="791"/>
                    <a:pt x="965" y="729"/>
                  </a:cubicBezTo>
                  <a:lnTo>
                    <a:pt x="965" y="118"/>
                  </a:lnTo>
                  <a:cubicBezTo>
                    <a:pt x="965" y="56"/>
                    <a:pt x="909" y="0"/>
                    <a:pt x="847" y="0"/>
                  </a:cubicBezTo>
                  <a:close/>
                </a:path>
              </a:pathLst>
            </a:custGeom>
            <a:solidFill>
              <a:srgbClr val="2239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Management</a:t>
            </a:r>
            <a:endParaRPr/>
          </a:p>
        </p:txBody>
      </p:sp>
      <p:sp>
        <p:nvSpPr>
          <p:cNvPr id="937" name="Google Shape;937;p29"/>
          <p:cNvSpPr txBox="1"/>
          <p:nvPr/>
        </p:nvSpPr>
        <p:spPr>
          <a:xfrm>
            <a:off x="268800" y="1110400"/>
            <a:ext cx="8606400" cy="386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p:txBody>
      </p:sp>
      <p:grpSp>
        <p:nvGrpSpPr>
          <p:cNvPr id="938" name="Google Shape;938;p29"/>
          <p:cNvGrpSpPr/>
          <p:nvPr/>
        </p:nvGrpSpPr>
        <p:grpSpPr>
          <a:xfrm>
            <a:off x="1026391" y="1348648"/>
            <a:ext cx="6690602" cy="3125410"/>
            <a:chOff x="238125" y="1188750"/>
            <a:chExt cx="7140450" cy="3335550"/>
          </a:xfrm>
        </p:grpSpPr>
        <p:sp>
          <p:nvSpPr>
            <p:cNvPr id="939" name="Google Shape;939;p29"/>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lt1"/>
                  </a:solidFill>
                </a:rPr>
                <a:t>Product</a:t>
              </a:r>
              <a:endParaRPr b="1" sz="1700">
                <a:solidFill>
                  <a:schemeClr val="lt1"/>
                </a:solidFill>
              </a:endParaRPr>
            </a:p>
            <a:p>
              <a:pPr indent="0" lvl="0" marL="0" rtl="0" algn="l">
                <a:spcBef>
                  <a:spcPts val="0"/>
                </a:spcBef>
                <a:spcAft>
                  <a:spcPts val="0"/>
                </a:spcAft>
                <a:buNone/>
              </a:pPr>
              <a:r>
                <a:rPr lang="en" sz="1100"/>
                <a:t>Deliver and install all required solar panels, inverters, mounting hardware on 50,000 </a:t>
              </a:r>
              <a:endParaRPr sz="1100"/>
            </a:p>
            <a:p>
              <a:pPr indent="0" lvl="0" marL="0" rtl="0" algn="l">
                <a:spcBef>
                  <a:spcPts val="0"/>
                </a:spcBef>
                <a:spcAft>
                  <a:spcPts val="0"/>
                </a:spcAft>
                <a:buNone/>
              </a:pPr>
              <a:r>
                <a:rPr lang="en" sz="1100"/>
                <a:t>square foot USC facility.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b="1"/>
            </a:p>
          </p:txBody>
        </p:sp>
        <p:sp>
          <p:nvSpPr>
            <p:cNvPr id="940" name="Google Shape;940;p29"/>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p>
            <a:p>
              <a:pPr indent="0" lvl="0" marL="0" rtl="0" algn="l">
                <a:spcBef>
                  <a:spcPts val="0"/>
                </a:spcBef>
                <a:spcAft>
                  <a:spcPts val="0"/>
                </a:spcAft>
                <a:buNone/>
              </a:pPr>
              <a:r>
                <a:t/>
              </a:r>
              <a:endParaRPr b="1" sz="1700"/>
            </a:p>
            <a:p>
              <a:pPr indent="0" lvl="0" marL="0" rtl="0" algn="l">
                <a:spcBef>
                  <a:spcPts val="0"/>
                </a:spcBef>
                <a:spcAft>
                  <a:spcPts val="0"/>
                </a:spcAft>
                <a:buNone/>
              </a:pPr>
              <a:r>
                <a:rPr lang="en" sz="1100"/>
                <a:t>Complete installation at least by FY 2028 </a:t>
              </a:r>
              <a:endParaRPr sz="1100"/>
            </a:p>
            <a:p>
              <a:pPr indent="0" lvl="0" marL="0" rtl="0" algn="l">
                <a:spcBef>
                  <a:spcPts val="0"/>
                </a:spcBef>
                <a:spcAft>
                  <a:spcPts val="0"/>
                </a:spcAft>
                <a:buNone/>
              </a:pPr>
              <a:r>
                <a:rPr lang="en" sz="1100"/>
                <a:t>to meet Assignment: Earth net neutrality </a:t>
              </a:r>
              <a:endParaRPr sz="1100"/>
            </a:p>
            <a:p>
              <a:pPr indent="0" lvl="0" marL="0" rtl="0" algn="l">
                <a:spcBef>
                  <a:spcPts val="0"/>
                </a:spcBef>
                <a:spcAft>
                  <a:spcPts val="0"/>
                </a:spcAft>
                <a:buNone/>
              </a:pPr>
              <a:r>
                <a:rPr lang="en" sz="1100"/>
                <a:t>target of neutral carbon emissions</a:t>
              </a:r>
              <a:endParaRPr sz="1100"/>
            </a:p>
            <a:p>
              <a:pPr indent="0" lvl="0" marL="0" rtl="0" algn="l">
                <a:spcBef>
                  <a:spcPts val="0"/>
                </a:spcBef>
                <a:spcAft>
                  <a:spcPts val="0"/>
                </a:spcAft>
                <a:buNone/>
              </a:pPr>
              <a:r>
                <a:rPr b="1" lang="en" sz="1700">
                  <a:solidFill>
                    <a:schemeClr val="lt1"/>
                  </a:solidFill>
                </a:rPr>
                <a:t>Schedule</a:t>
              </a:r>
              <a:endParaRPr sz="1100">
                <a:solidFill>
                  <a:schemeClr val="lt1"/>
                </a:solidFill>
              </a:endParaRPr>
            </a:p>
          </p:txBody>
        </p:sp>
        <p:sp>
          <p:nvSpPr>
            <p:cNvPr id="941" name="Google Shape;941;p29"/>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700">
                  <a:solidFill>
                    <a:schemeClr val="lt1"/>
                  </a:solidFill>
                </a:rPr>
                <a:t>Cost</a:t>
              </a:r>
              <a:endParaRPr b="1" sz="1700">
                <a:solidFill>
                  <a:schemeClr val="lt1"/>
                </a:solidFill>
              </a:endParaRPr>
            </a:p>
            <a:p>
              <a:pPr indent="0" lvl="0" marL="0" rtl="0" algn="r">
                <a:spcBef>
                  <a:spcPts val="0"/>
                </a:spcBef>
                <a:spcAft>
                  <a:spcPts val="0"/>
                </a:spcAft>
                <a:buNone/>
              </a:pPr>
              <a:r>
                <a:rPr lang="en" sz="1100"/>
                <a:t>Stay within expected budget of </a:t>
              </a:r>
              <a:endParaRPr sz="1100"/>
            </a:p>
            <a:p>
              <a:pPr indent="0" lvl="0" marL="0" rtl="0" algn="r">
                <a:spcBef>
                  <a:spcPts val="0"/>
                </a:spcBef>
                <a:spcAft>
                  <a:spcPts val="0"/>
                </a:spcAft>
                <a:buNone/>
              </a:pPr>
              <a:r>
                <a:rPr lang="en" sz="1100"/>
                <a:t>$5,257,923</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t/>
              </a:r>
              <a:endParaRPr sz="1100"/>
            </a:p>
            <a:p>
              <a:pPr indent="0" lvl="0" marL="0" rtl="0" algn="l">
                <a:spcBef>
                  <a:spcPts val="0"/>
                </a:spcBef>
                <a:spcAft>
                  <a:spcPts val="0"/>
                </a:spcAft>
                <a:buNone/>
              </a:pPr>
              <a:r>
                <a:t/>
              </a:r>
              <a:endParaRPr sz="1100"/>
            </a:p>
          </p:txBody>
        </p:sp>
        <p:sp>
          <p:nvSpPr>
            <p:cNvPr id="942" name="Google Shape;942;p29"/>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r">
                <a:spcBef>
                  <a:spcPts val="0"/>
                </a:spcBef>
                <a:spcAft>
                  <a:spcPts val="0"/>
                </a:spcAft>
                <a:buNone/>
              </a:pPr>
              <a:r>
                <a:rPr lang="en" sz="1100"/>
                <a:t>Produce a 1000 KW solar panel with </a:t>
              </a:r>
              <a:endParaRPr sz="1100"/>
            </a:p>
            <a:p>
              <a:pPr indent="0" lvl="0" marL="0" rtl="0" algn="r">
                <a:spcBef>
                  <a:spcPts val="0"/>
                </a:spcBef>
                <a:spcAft>
                  <a:spcPts val="0"/>
                </a:spcAft>
                <a:buNone/>
              </a:pPr>
              <a:r>
                <a:rPr lang="en" sz="1100"/>
                <a:t>tolerance of +/- 5% power rating.</a:t>
              </a:r>
              <a:endParaRPr sz="1100"/>
            </a:p>
            <a:p>
              <a:pPr indent="0" lvl="0" marL="0" rtl="0" algn="r">
                <a:spcBef>
                  <a:spcPts val="0"/>
                </a:spcBef>
                <a:spcAft>
                  <a:spcPts val="0"/>
                </a:spcAft>
                <a:buNone/>
              </a:pPr>
              <a:r>
                <a:rPr b="1" lang="en" sz="1700">
                  <a:solidFill>
                    <a:schemeClr val="lt1"/>
                  </a:solidFill>
                </a:rPr>
                <a:t>Performance</a:t>
              </a:r>
              <a:endParaRPr>
                <a:solidFill>
                  <a:schemeClr val="lt1"/>
                </a:solidFill>
              </a:endParaRPr>
            </a:p>
          </p:txBody>
        </p:sp>
        <p:sp>
          <p:nvSpPr>
            <p:cNvPr id="943" name="Google Shape;943;p29"/>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500">
                <a:solidFill>
                  <a:schemeClr val="lt1"/>
                </a:solidFill>
              </a:endParaRPr>
            </a:p>
            <a:p>
              <a:pPr indent="0" lvl="0" marL="0" rtl="0" algn="ctr">
                <a:lnSpc>
                  <a:spcPct val="115000"/>
                </a:lnSpc>
                <a:spcBef>
                  <a:spcPts val="600"/>
                </a:spcBef>
                <a:spcAft>
                  <a:spcPts val="0"/>
                </a:spcAft>
                <a:buNone/>
              </a:pPr>
              <a:r>
                <a:rPr b="1" lang="en" sz="2000">
                  <a:solidFill>
                    <a:schemeClr val="dk1"/>
                  </a:solidFill>
                </a:rPr>
                <a:t>Project Deliverables</a:t>
              </a:r>
              <a:r>
                <a:rPr lang="en" sz="1100"/>
                <a:t> </a:t>
              </a:r>
              <a:endParaRPr sz="1200">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Management</a:t>
            </a:r>
            <a:endParaRPr/>
          </a:p>
        </p:txBody>
      </p:sp>
      <p:sp>
        <p:nvSpPr>
          <p:cNvPr id="949" name="Google Shape;949;p30"/>
          <p:cNvSpPr txBox="1"/>
          <p:nvPr/>
        </p:nvSpPr>
        <p:spPr>
          <a:xfrm>
            <a:off x="268800" y="1110400"/>
            <a:ext cx="8606400" cy="38649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solidFill>
                <a:schemeClr val="dk1"/>
              </a:solidFill>
              <a:latin typeface="Open Sans"/>
              <a:ea typeface="Open Sans"/>
              <a:cs typeface="Open Sans"/>
              <a:sym typeface="Open Sans"/>
            </a:endParaRPr>
          </a:p>
        </p:txBody>
      </p:sp>
      <p:grpSp>
        <p:nvGrpSpPr>
          <p:cNvPr id="950" name="Google Shape;950;p30"/>
          <p:cNvGrpSpPr/>
          <p:nvPr/>
        </p:nvGrpSpPr>
        <p:grpSpPr>
          <a:xfrm>
            <a:off x="1026391" y="1348648"/>
            <a:ext cx="6690602" cy="3125410"/>
            <a:chOff x="238125" y="1188750"/>
            <a:chExt cx="7140450" cy="3335550"/>
          </a:xfrm>
        </p:grpSpPr>
        <p:sp>
          <p:nvSpPr>
            <p:cNvPr id="951" name="Google Shape;951;p3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lt1"/>
                  </a:solidFill>
                </a:rPr>
                <a:t>Product</a:t>
              </a:r>
              <a:endParaRPr b="1" sz="1700">
                <a:solidFill>
                  <a:schemeClr val="lt1"/>
                </a:solidFill>
              </a:endParaRPr>
            </a:p>
            <a:p>
              <a:pPr indent="0" lvl="0" marL="0" rtl="0" algn="l">
                <a:spcBef>
                  <a:spcPts val="0"/>
                </a:spcBef>
                <a:spcAft>
                  <a:spcPts val="0"/>
                </a:spcAft>
                <a:buNone/>
              </a:pPr>
              <a:r>
                <a:rPr lang="en" sz="1100"/>
                <a:t>Shall meet stakeholder and local inspection and certification standards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b="1"/>
            </a:p>
          </p:txBody>
        </p:sp>
        <p:sp>
          <p:nvSpPr>
            <p:cNvPr id="952" name="Google Shape;952;p3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700"/>
            </a:p>
            <a:p>
              <a:pPr indent="0" lvl="0" marL="0" rtl="0" algn="l">
                <a:spcBef>
                  <a:spcPts val="0"/>
                </a:spcBef>
                <a:spcAft>
                  <a:spcPts val="0"/>
                </a:spcAft>
                <a:buNone/>
              </a:pPr>
              <a:r>
                <a:t/>
              </a:r>
              <a:endParaRPr b="1" sz="17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Shall be completed within a maximum 2-year duration</a:t>
              </a:r>
              <a:endParaRPr sz="1100"/>
            </a:p>
            <a:p>
              <a:pPr indent="0" lvl="0" marL="0" rtl="0" algn="l">
                <a:spcBef>
                  <a:spcPts val="0"/>
                </a:spcBef>
                <a:spcAft>
                  <a:spcPts val="0"/>
                </a:spcAft>
                <a:buNone/>
              </a:pPr>
              <a:r>
                <a:rPr b="1" lang="en" sz="1700">
                  <a:solidFill>
                    <a:schemeClr val="lt1"/>
                  </a:solidFill>
                </a:rPr>
                <a:t>Schedule</a:t>
              </a:r>
              <a:endParaRPr sz="1100">
                <a:solidFill>
                  <a:schemeClr val="lt1"/>
                </a:solidFill>
              </a:endParaRPr>
            </a:p>
          </p:txBody>
        </p:sp>
        <p:sp>
          <p:nvSpPr>
            <p:cNvPr id="953" name="Google Shape;953;p3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700">
                  <a:solidFill>
                    <a:schemeClr val="lt1"/>
                  </a:solidFill>
                </a:rPr>
                <a:t>Cost</a:t>
              </a:r>
              <a:endParaRPr b="1" sz="1700">
                <a:solidFill>
                  <a:schemeClr val="lt1"/>
                </a:solidFill>
              </a:endParaRPr>
            </a:p>
            <a:p>
              <a:pPr indent="0" lvl="0" marL="0" rtl="0" algn="r">
                <a:spcBef>
                  <a:spcPts val="0"/>
                </a:spcBef>
                <a:spcAft>
                  <a:spcPts val="0"/>
                </a:spcAft>
                <a:buNone/>
              </a:pPr>
              <a:r>
                <a:rPr lang="en" sz="1100"/>
                <a:t>Shall be kept to $5.2 million +/- 6%</a:t>
              </a:r>
              <a:endParaRPr sz="1100"/>
            </a:p>
            <a:p>
              <a:pPr indent="0" lvl="0" marL="0" rtl="0" algn="r">
                <a:spcBef>
                  <a:spcPts val="0"/>
                </a:spcBef>
                <a:spcAft>
                  <a:spcPts val="0"/>
                </a:spcAft>
                <a:buNone/>
              </a:pPr>
              <a:r>
                <a:rPr lang="en" sz="1100"/>
                <a:t> </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t/>
              </a:r>
              <a:endParaRPr sz="1100"/>
            </a:p>
            <a:p>
              <a:pPr indent="0" lvl="0" marL="0" rtl="0" algn="l">
                <a:spcBef>
                  <a:spcPts val="0"/>
                </a:spcBef>
                <a:spcAft>
                  <a:spcPts val="0"/>
                </a:spcAft>
                <a:buNone/>
              </a:pPr>
              <a:r>
                <a:t/>
              </a:r>
              <a:endParaRPr sz="1100"/>
            </a:p>
          </p:txBody>
        </p:sp>
        <p:sp>
          <p:nvSpPr>
            <p:cNvPr id="954" name="Google Shape;954;p3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r">
                <a:spcBef>
                  <a:spcPts val="0"/>
                </a:spcBef>
                <a:spcAft>
                  <a:spcPts val="0"/>
                </a:spcAft>
                <a:buNone/>
              </a:pPr>
              <a:r>
                <a:t/>
              </a:r>
              <a:endParaRPr sz="1100"/>
            </a:p>
            <a:p>
              <a:pPr indent="0" lvl="0" marL="0" rtl="0" algn="r">
                <a:spcBef>
                  <a:spcPts val="0"/>
                </a:spcBef>
                <a:spcAft>
                  <a:spcPts val="0"/>
                </a:spcAft>
                <a:buNone/>
              </a:pPr>
              <a:r>
                <a:rPr lang="en" sz="1100"/>
                <a:t>Shall achieve at least 85% efficiency under verification &amp; validation test for final installation</a:t>
              </a:r>
              <a:endParaRPr sz="1100"/>
            </a:p>
            <a:p>
              <a:pPr indent="0" lvl="0" marL="0" rtl="0" algn="r">
                <a:spcBef>
                  <a:spcPts val="0"/>
                </a:spcBef>
                <a:spcAft>
                  <a:spcPts val="0"/>
                </a:spcAft>
                <a:buNone/>
              </a:pPr>
              <a:r>
                <a:rPr b="1" lang="en" sz="1700">
                  <a:solidFill>
                    <a:schemeClr val="lt1"/>
                  </a:solidFill>
                </a:rPr>
                <a:t>Performance</a:t>
              </a:r>
              <a:endParaRPr>
                <a:solidFill>
                  <a:schemeClr val="lt1"/>
                </a:solidFill>
              </a:endParaRPr>
            </a:p>
          </p:txBody>
        </p:sp>
        <p:sp>
          <p:nvSpPr>
            <p:cNvPr id="955" name="Google Shape;955;p3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b="1" sz="1500">
                <a:solidFill>
                  <a:schemeClr val="lt1"/>
                </a:solidFill>
              </a:endParaRPr>
            </a:p>
            <a:p>
              <a:pPr indent="0" lvl="0" marL="0" rtl="0" algn="ctr">
                <a:lnSpc>
                  <a:spcPct val="115000"/>
                </a:lnSpc>
                <a:spcBef>
                  <a:spcPts val="600"/>
                </a:spcBef>
                <a:spcAft>
                  <a:spcPts val="0"/>
                </a:spcAft>
                <a:buNone/>
              </a:pPr>
              <a:r>
                <a:rPr b="1" lang="en" sz="2000">
                  <a:solidFill>
                    <a:schemeClr val="dk1"/>
                  </a:solidFill>
                </a:rPr>
                <a:t>Acceptance Criteria</a:t>
              </a:r>
              <a:r>
                <a:rPr lang="en" sz="1100"/>
                <a:t> </a:t>
              </a:r>
              <a:endParaRPr sz="1200">
                <a:solidFill>
                  <a:schemeClr val="dk1"/>
                </a:solidFill>
                <a:latin typeface="Open Sans"/>
                <a:ea typeface="Open Sans"/>
                <a:cs typeface="Open Sans"/>
                <a:sym typeface="Open Sans"/>
              </a:endParaRPr>
            </a:p>
            <a:p>
              <a:pPr indent="0" lvl="0" marL="0" rtl="0" algn="l">
                <a:spcBef>
                  <a:spcPts val="60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olar Photovoltaic Energy Consulting by Slidesgo">
  <a:themeElements>
    <a:clrScheme name="Simple Light">
      <a:dk1>
        <a:srgbClr val="434343"/>
      </a:dk1>
      <a:lt1>
        <a:srgbClr val="FFFFFF"/>
      </a:lt1>
      <a:dk2>
        <a:srgbClr val="98D3C7"/>
      </a:dk2>
      <a:lt2>
        <a:srgbClr val="C1C63F"/>
      </a:lt2>
      <a:accent1>
        <a:srgbClr val="F1C232"/>
      </a:accent1>
      <a:accent2>
        <a:srgbClr val="D9D9D9"/>
      </a:accent2>
      <a:accent3>
        <a:srgbClr val="CCCCCC"/>
      </a:accent3>
      <a:accent4>
        <a:srgbClr val="70741D"/>
      </a:accent4>
      <a:accent5>
        <a:srgbClr val="5F948D"/>
      </a:accent5>
      <a:accent6>
        <a:srgbClr val="A16E3B"/>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